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Lst>
  <p:notesMasterIdLst>
    <p:notesMasterId r:id="rId17"/>
  </p:notesMasterIdLst>
  <p:handoutMasterIdLst>
    <p:handoutMasterId r:id="rId18"/>
  </p:handoutMasterIdLst>
  <p:sldIdLst>
    <p:sldId id="256" r:id="rId5"/>
    <p:sldId id="263" r:id="rId6"/>
    <p:sldId id="277" r:id="rId7"/>
    <p:sldId id="279" r:id="rId8"/>
    <p:sldId id="280" r:id="rId9"/>
    <p:sldId id="281" r:id="rId10"/>
    <p:sldId id="282" r:id="rId11"/>
    <p:sldId id="283" r:id="rId12"/>
    <p:sldId id="284" r:id="rId13"/>
    <p:sldId id="285" r:id="rId14"/>
    <p:sldId id="286" r:id="rId15"/>
    <p:sldId id="275" r:id="rId16"/>
  </p:sldIdLst>
  <p:sldSz cx="12192000" cy="6858000"/>
  <p:notesSz cx="6797675" cy="992822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411"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CB7"/>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6432" autoAdjust="0"/>
  </p:normalViewPr>
  <p:slideViewPr>
    <p:cSldViewPr snapToGrid="0">
      <p:cViewPr varScale="1">
        <p:scale>
          <a:sx n="111" d="100"/>
          <a:sy n="111" d="100"/>
        </p:scale>
        <p:origin x="594" y="96"/>
      </p:cViewPr>
      <p:guideLst>
        <p:guide pos="2411"/>
        <p:guide orient="horz" pos="2160"/>
      </p:guideLst>
    </p:cSldViewPr>
  </p:slideViewPr>
  <p:outlineViewPr>
    <p:cViewPr>
      <p:scale>
        <a:sx n="33" d="100"/>
        <a:sy n="33" d="100"/>
      </p:scale>
      <p:origin x="0" y="-204"/>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69" d="100"/>
          <a:sy n="69" d="100"/>
        </p:scale>
        <p:origin x="2728"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F7047056-A4A4-49C6-B53A-A3B5AD2C9E00}"/>
              </a:ext>
            </a:extLst>
          </p:cNvPr>
          <p:cNvSpPr>
            <a:spLocks noGrp="1"/>
          </p:cNvSpPr>
          <p:nvPr>
            <p:ph type="hdr" sz="quarter"/>
          </p:nvPr>
        </p:nvSpPr>
        <p:spPr>
          <a:xfrm>
            <a:off x="1" y="1"/>
            <a:ext cx="2945659" cy="498135"/>
          </a:xfrm>
          <a:prstGeom prst="rect">
            <a:avLst/>
          </a:prstGeom>
        </p:spPr>
        <p:txBody>
          <a:bodyPr vert="horz" lIns="91431" tIns="45716" rIns="91431" bIns="45716" rtlCol="0"/>
          <a:lstStyle>
            <a:lvl1pPr algn="l">
              <a:defRPr lang="it-IT" sz="1200"/>
            </a:lvl1pPr>
          </a:lstStyle>
          <a:p>
            <a:pPr rtl="0"/>
            <a:endParaRPr lang="it-IT"/>
          </a:p>
        </p:txBody>
      </p:sp>
      <p:sp>
        <p:nvSpPr>
          <p:cNvPr id="3" name="Segnaposto data 2">
            <a:extLst>
              <a:ext uri="{FF2B5EF4-FFF2-40B4-BE49-F238E27FC236}">
                <a16:creationId xmlns:a16="http://schemas.microsoft.com/office/drawing/2014/main" id="{ED56B0B6-1521-4655-A849-832BDEEDBBA9}"/>
              </a:ext>
            </a:extLst>
          </p:cNvPr>
          <p:cNvSpPr>
            <a:spLocks noGrp="1"/>
          </p:cNvSpPr>
          <p:nvPr>
            <p:ph type="dt" sz="quarter" idx="1"/>
          </p:nvPr>
        </p:nvSpPr>
        <p:spPr>
          <a:xfrm>
            <a:off x="3850444" y="1"/>
            <a:ext cx="2945659" cy="498135"/>
          </a:xfrm>
          <a:prstGeom prst="rect">
            <a:avLst/>
          </a:prstGeom>
        </p:spPr>
        <p:txBody>
          <a:bodyPr vert="horz" lIns="91431" tIns="45716" rIns="91431" bIns="45716" rtlCol="0"/>
          <a:lstStyle>
            <a:lvl1pPr algn="r">
              <a:defRPr lang="it-IT" sz="1200"/>
            </a:lvl1pPr>
          </a:lstStyle>
          <a:p>
            <a:pPr rtl="0"/>
            <a:fld id="{2777BF2D-E970-4D4D-A1D1-EA3473BF8E2D}" type="datetime1">
              <a:rPr lang="it-IT" smtClean="0"/>
              <a:t>05/03/2024</a:t>
            </a:fld>
            <a:endParaRPr lang="it-IT" dirty="0"/>
          </a:p>
        </p:txBody>
      </p:sp>
      <p:sp>
        <p:nvSpPr>
          <p:cNvPr id="4" name="Segnaposto piè di pagina 3">
            <a:extLst>
              <a:ext uri="{FF2B5EF4-FFF2-40B4-BE49-F238E27FC236}">
                <a16:creationId xmlns:a16="http://schemas.microsoft.com/office/drawing/2014/main" id="{476D0097-1060-4E43-8794-A93E30064AC7}"/>
              </a:ext>
            </a:extLst>
          </p:cNvPr>
          <p:cNvSpPr>
            <a:spLocks noGrp="1"/>
          </p:cNvSpPr>
          <p:nvPr>
            <p:ph type="ftr" sz="quarter" idx="2"/>
          </p:nvPr>
        </p:nvSpPr>
        <p:spPr>
          <a:xfrm>
            <a:off x="1" y="9430091"/>
            <a:ext cx="2945659" cy="498134"/>
          </a:xfrm>
          <a:prstGeom prst="rect">
            <a:avLst/>
          </a:prstGeom>
        </p:spPr>
        <p:txBody>
          <a:bodyPr vert="horz" lIns="91431" tIns="45716" rIns="91431" bIns="45716" rtlCol="0" anchor="b"/>
          <a:lstStyle>
            <a:lvl1pPr algn="l">
              <a:defRPr lang="it-IT" sz="1200"/>
            </a:lvl1pPr>
          </a:lstStyle>
          <a:p>
            <a:pPr rtl="0"/>
            <a:endParaRPr lang="it-IT"/>
          </a:p>
        </p:txBody>
      </p:sp>
      <p:sp>
        <p:nvSpPr>
          <p:cNvPr id="5" name="Segnaposto numero diapositiva 4">
            <a:extLst>
              <a:ext uri="{FF2B5EF4-FFF2-40B4-BE49-F238E27FC236}">
                <a16:creationId xmlns:a16="http://schemas.microsoft.com/office/drawing/2014/main" id="{529457E5-A2BA-4F1E-ACE4-06A1C8C83D15}"/>
              </a:ext>
            </a:extLst>
          </p:cNvPr>
          <p:cNvSpPr>
            <a:spLocks noGrp="1"/>
          </p:cNvSpPr>
          <p:nvPr>
            <p:ph type="sldNum" sz="quarter" idx="3"/>
          </p:nvPr>
        </p:nvSpPr>
        <p:spPr>
          <a:xfrm>
            <a:off x="3850444" y="9430091"/>
            <a:ext cx="2945659" cy="498134"/>
          </a:xfrm>
          <a:prstGeom prst="rect">
            <a:avLst/>
          </a:prstGeom>
        </p:spPr>
        <p:txBody>
          <a:bodyPr vert="horz" lIns="91431" tIns="45716" rIns="91431" bIns="45716" rtlCol="0" anchor="b"/>
          <a:lstStyle>
            <a:lvl1pPr algn="r">
              <a:defRPr lang="it-IT" sz="1200"/>
            </a:lvl1pPr>
          </a:lstStyle>
          <a:p>
            <a:pPr rtl="0"/>
            <a:fld id="{37B95B5C-AE81-486B-8299-C690ADF087B7}" type="slidenum">
              <a:rPr lang="it-IT" smtClean="0"/>
              <a:t>‹N›</a:t>
            </a:fld>
            <a:endParaRPr lang="it-IT"/>
          </a:p>
        </p:txBody>
      </p:sp>
    </p:spTree>
    <p:extLst>
      <p:ext uri="{BB962C8B-B14F-4D97-AF65-F5344CB8AC3E}">
        <p14:creationId xmlns:p14="http://schemas.microsoft.com/office/powerpoint/2010/main" val="14963229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1"/>
            <a:ext cx="2945659" cy="498135"/>
          </a:xfrm>
          <a:prstGeom prst="rect">
            <a:avLst/>
          </a:prstGeom>
        </p:spPr>
        <p:txBody>
          <a:bodyPr vert="horz" lIns="91431" tIns="45716" rIns="91431" bIns="45716" rtlCol="0"/>
          <a:lstStyle>
            <a:lvl1pPr algn="l">
              <a:defRPr lang="it-IT" sz="1200"/>
            </a:lvl1pPr>
          </a:lstStyle>
          <a:p>
            <a:pPr rtl="0"/>
            <a:endParaRPr lang="it-IT" noProof="0"/>
          </a:p>
        </p:txBody>
      </p:sp>
      <p:sp>
        <p:nvSpPr>
          <p:cNvPr id="3" name="Segnaposto data 2"/>
          <p:cNvSpPr>
            <a:spLocks noGrp="1"/>
          </p:cNvSpPr>
          <p:nvPr>
            <p:ph type="dt" idx="1"/>
          </p:nvPr>
        </p:nvSpPr>
        <p:spPr>
          <a:xfrm>
            <a:off x="3850444" y="1"/>
            <a:ext cx="2945659" cy="498135"/>
          </a:xfrm>
          <a:prstGeom prst="rect">
            <a:avLst/>
          </a:prstGeom>
        </p:spPr>
        <p:txBody>
          <a:bodyPr vert="horz" lIns="91431" tIns="45716" rIns="91431" bIns="45716" rtlCol="0"/>
          <a:lstStyle>
            <a:lvl1pPr algn="r">
              <a:defRPr lang="it-IT" sz="1200"/>
            </a:lvl1pPr>
          </a:lstStyle>
          <a:p>
            <a:fld id="{31F9608A-1209-4D77-BDB6-F9852F90AE56}" type="datetime1">
              <a:rPr lang="it-IT" smtClean="0"/>
              <a:pPr/>
              <a:t>05/03/2024</a:t>
            </a:fld>
            <a:endParaRPr lang="it-IT" dirty="0"/>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1" tIns="45716" rIns="91431" bIns="45716" rtlCol="0" anchor="ctr"/>
          <a:lstStyle>
            <a:defPPr>
              <a:defRPr lang="it-IT"/>
            </a:defPPr>
          </a:lstStyle>
          <a:p>
            <a:pPr rtl="0"/>
            <a:endParaRPr lang="it-IT" noProof="0"/>
          </a:p>
        </p:txBody>
      </p:sp>
      <p:sp>
        <p:nvSpPr>
          <p:cNvPr id="5" name="Segnaposto note 4"/>
          <p:cNvSpPr>
            <a:spLocks noGrp="1"/>
          </p:cNvSpPr>
          <p:nvPr>
            <p:ph type="body" sz="quarter" idx="3"/>
          </p:nvPr>
        </p:nvSpPr>
        <p:spPr>
          <a:xfrm>
            <a:off x="679768" y="4777959"/>
            <a:ext cx="5438140" cy="3909239"/>
          </a:xfrm>
          <a:prstGeom prst="rect">
            <a:avLst/>
          </a:prstGeom>
        </p:spPr>
        <p:txBody>
          <a:bodyPr vert="horz" lIns="91431" tIns="45716" rIns="91431" bIns="45716" rtlCol="0"/>
          <a:lstStyle>
            <a:defPPr>
              <a:defRPr lang="it-IT"/>
            </a:defPPr>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piè di pagina 5"/>
          <p:cNvSpPr>
            <a:spLocks noGrp="1"/>
          </p:cNvSpPr>
          <p:nvPr>
            <p:ph type="ftr" sz="quarter" idx="4"/>
          </p:nvPr>
        </p:nvSpPr>
        <p:spPr>
          <a:xfrm>
            <a:off x="1" y="9430091"/>
            <a:ext cx="2945659" cy="498134"/>
          </a:xfrm>
          <a:prstGeom prst="rect">
            <a:avLst/>
          </a:prstGeom>
        </p:spPr>
        <p:txBody>
          <a:bodyPr vert="horz" lIns="91431" tIns="45716" rIns="91431" bIns="45716" rtlCol="0" anchor="b"/>
          <a:lstStyle>
            <a:lvl1pPr algn="l">
              <a:defRPr lang="it-IT" sz="1200"/>
            </a:lvl1pPr>
          </a:lstStyle>
          <a:p>
            <a:pPr rtl="0"/>
            <a:endParaRPr lang="it-IT" noProof="0"/>
          </a:p>
        </p:txBody>
      </p:sp>
      <p:sp>
        <p:nvSpPr>
          <p:cNvPr id="7" name="Segnaposto numero diapositiva 6"/>
          <p:cNvSpPr>
            <a:spLocks noGrp="1"/>
          </p:cNvSpPr>
          <p:nvPr>
            <p:ph type="sldNum" sz="quarter" idx="5"/>
          </p:nvPr>
        </p:nvSpPr>
        <p:spPr>
          <a:xfrm>
            <a:off x="3850444" y="9430091"/>
            <a:ext cx="2945659" cy="498134"/>
          </a:xfrm>
          <a:prstGeom prst="rect">
            <a:avLst/>
          </a:prstGeom>
        </p:spPr>
        <p:txBody>
          <a:bodyPr vert="horz" lIns="91431" tIns="45716" rIns="91431" bIns="45716" rtlCol="0" anchor="b"/>
          <a:lstStyle>
            <a:lvl1pPr algn="r">
              <a:defRPr lang="it-IT" sz="1200"/>
            </a:lvl1pPr>
          </a:lstStyle>
          <a:p>
            <a:pPr rtl="0"/>
            <a:fld id="{6922D2F8-28A7-48E8-ADD3-E9583D47D83D}" type="slidenum">
              <a:rPr lang="it-IT" noProof="0" smtClean="0"/>
              <a:t>‹N›</a:t>
            </a:fld>
            <a:endParaRPr lang="it-IT" noProof="0"/>
          </a:p>
        </p:txBody>
      </p:sp>
    </p:spTree>
    <p:extLst>
      <p:ext uri="{BB962C8B-B14F-4D97-AF65-F5344CB8AC3E}">
        <p14:creationId xmlns:p14="http://schemas.microsoft.com/office/powerpoint/2010/main" val="13179189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it-IT" sz="1200" kern="1200">
        <a:solidFill>
          <a:schemeClr val="tx1"/>
        </a:solidFill>
        <a:latin typeface="+mn-lt"/>
        <a:ea typeface="+mn-ea"/>
        <a:cs typeface="+mn-cs"/>
      </a:defRPr>
    </a:lvl1pPr>
    <a:lvl2pPr marL="457200" algn="l" defTabSz="914400" rtl="0" eaLnBrk="1" latinLnBrk="0" hangingPunct="1">
      <a:defRPr lang="it-IT" sz="1200" kern="1200">
        <a:solidFill>
          <a:schemeClr val="tx1"/>
        </a:solidFill>
        <a:latin typeface="+mn-lt"/>
        <a:ea typeface="+mn-ea"/>
        <a:cs typeface="+mn-cs"/>
      </a:defRPr>
    </a:lvl2pPr>
    <a:lvl3pPr marL="914400" algn="l" defTabSz="914400" rtl="0" eaLnBrk="1" latinLnBrk="0" hangingPunct="1">
      <a:defRPr lang="it-IT" sz="1200" kern="1200">
        <a:solidFill>
          <a:schemeClr val="tx1"/>
        </a:solidFill>
        <a:latin typeface="+mn-lt"/>
        <a:ea typeface="+mn-ea"/>
        <a:cs typeface="+mn-cs"/>
      </a:defRPr>
    </a:lvl3pPr>
    <a:lvl4pPr marL="1371600" algn="l" defTabSz="914400" rtl="0" eaLnBrk="1" latinLnBrk="0" hangingPunct="1">
      <a:defRPr lang="it-IT" sz="1200" kern="1200">
        <a:solidFill>
          <a:schemeClr val="tx1"/>
        </a:solidFill>
        <a:latin typeface="+mn-lt"/>
        <a:ea typeface="+mn-ea"/>
        <a:cs typeface="+mn-cs"/>
      </a:defRPr>
    </a:lvl4pPr>
    <a:lvl5pPr marL="1828800" algn="l" defTabSz="914400" rtl="0" eaLnBrk="1" latinLnBrk="0" hangingPunct="1">
      <a:defRPr lang="it-IT" sz="1200" kern="1200">
        <a:solidFill>
          <a:schemeClr val="tx1"/>
        </a:solidFill>
        <a:latin typeface="+mn-lt"/>
        <a:ea typeface="+mn-ea"/>
        <a:cs typeface="+mn-cs"/>
      </a:defRPr>
    </a:lvl5pPr>
    <a:lvl6pPr marL="2286000" algn="l" defTabSz="914400" rtl="0" eaLnBrk="1" latinLnBrk="0" hangingPunct="1">
      <a:defRPr lang="it-IT" sz="1200" kern="1200">
        <a:solidFill>
          <a:schemeClr val="tx1"/>
        </a:solidFill>
        <a:latin typeface="+mn-lt"/>
        <a:ea typeface="+mn-ea"/>
        <a:cs typeface="+mn-cs"/>
      </a:defRPr>
    </a:lvl6pPr>
    <a:lvl7pPr marL="2743200" algn="l" defTabSz="914400" rtl="0" eaLnBrk="1" latinLnBrk="0" hangingPunct="1">
      <a:defRPr lang="it-IT" sz="1200" kern="1200">
        <a:solidFill>
          <a:schemeClr val="tx1"/>
        </a:solidFill>
        <a:latin typeface="+mn-lt"/>
        <a:ea typeface="+mn-ea"/>
        <a:cs typeface="+mn-cs"/>
      </a:defRPr>
    </a:lvl7pPr>
    <a:lvl8pPr marL="3200400" algn="l" defTabSz="914400" rtl="0" eaLnBrk="1" latinLnBrk="0" hangingPunct="1">
      <a:defRPr lang="it-IT" sz="1200" kern="1200">
        <a:solidFill>
          <a:schemeClr val="tx1"/>
        </a:solidFill>
        <a:latin typeface="+mn-lt"/>
        <a:ea typeface="+mn-ea"/>
        <a:cs typeface="+mn-cs"/>
      </a:defRPr>
    </a:lvl8pPr>
    <a:lvl9pPr marL="3657600" algn="l" defTabSz="914400" rtl="0" eaLnBrk="1" latinLnBrk="0" hangingPunct="1">
      <a:defRPr lang="it-IT"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6922D2F8-28A7-48E8-ADD3-E9583D47D83D}" type="slidenum">
              <a:rPr lang="it-IT" smtClean="0"/>
              <a:t>1</a:t>
            </a:fld>
            <a:endParaRPr lang="it-IT"/>
          </a:p>
        </p:txBody>
      </p:sp>
    </p:spTree>
    <p:extLst>
      <p:ext uri="{BB962C8B-B14F-4D97-AF65-F5344CB8AC3E}">
        <p14:creationId xmlns:p14="http://schemas.microsoft.com/office/powerpoint/2010/main" val="1086536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a:p>
        </p:txBody>
      </p:sp>
      <p:sp>
        <p:nvSpPr>
          <p:cNvPr id="4" name="Segnaposto numero diapositiva 3"/>
          <p:cNvSpPr>
            <a:spLocks noGrp="1"/>
          </p:cNvSpPr>
          <p:nvPr>
            <p:ph type="sldNum" sz="quarter" idx="5"/>
          </p:nvPr>
        </p:nvSpPr>
        <p:spPr/>
        <p:txBody>
          <a:bodyPr rtlCol="0"/>
          <a:lstStyle>
            <a:defPPr>
              <a:defRPr lang="it-IT"/>
            </a:defPPr>
          </a:lstStyle>
          <a:p>
            <a:pPr rtl="0"/>
            <a:fld id="{6922D2F8-28A7-48E8-ADD3-E9583D47D83D}" type="slidenum">
              <a:rPr lang="it-IT" smtClean="0"/>
              <a:t>10</a:t>
            </a:fld>
            <a:endParaRPr lang="it-IT"/>
          </a:p>
        </p:txBody>
      </p:sp>
    </p:spTree>
    <p:extLst>
      <p:ext uri="{BB962C8B-B14F-4D97-AF65-F5344CB8AC3E}">
        <p14:creationId xmlns:p14="http://schemas.microsoft.com/office/powerpoint/2010/main" val="1380076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CBB7C-0A9B-FA85-020D-289359BA5A1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C298DCC-A42C-BF77-7160-026EE6013575}"/>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0530FF0F-D2A6-5C05-9FBD-D549A96E9997}"/>
              </a:ext>
            </a:extLst>
          </p:cNvPr>
          <p:cNvSpPr>
            <a:spLocks noGrp="1"/>
          </p:cNvSpPr>
          <p:nvPr>
            <p:ph type="body" idx="1"/>
          </p:nvPr>
        </p:nvSpPr>
        <p:spPr/>
        <p:txBody>
          <a:bodyPr rtlCol="0"/>
          <a:lstStyle>
            <a:defPPr>
              <a:defRPr lang="it-IT"/>
            </a:defPPr>
          </a:lstStyle>
          <a:p>
            <a:pPr rtl="0"/>
            <a:endParaRPr lang="it-IT"/>
          </a:p>
        </p:txBody>
      </p:sp>
      <p:sp>
        <p:nvSpPr>
          <p:cNvPr id="4" name="Segnaposto numero diapositiva 3">
            <a:extLst>
              <a:ext uri="{FF2B5EF4-FFF2-40B4-BE49-F238E27FC236}">
                <a16:creationId xmlns:a16="http://schemas.microsoft.com/office/drawing/2014/main" id="{C5017672-F464-928F-079B-53B8CB5A5D80}"/>
              </a:ext>
            </a:extLst>
          </p:cNvPr>
          <p:cNvSpPr>
            <a:spLocks noGrp="1"/>
          </p:cNvSpPr>
          <p:nvPr>
            <p:ph type="sldNum" sz="quarter" idx="5"/>
          </p:nvPr>
        </p:nvSpPr>
        <p:spPr/>
        <p:txBody>
          <a:bodyPr rtlCol="0"/>
          <a:lstStyle>
            <a:defPPr>
              <a:defRPr lang="it-IT"/>
            </a:defPPr>
          </a:lstStyle>
          <a:p>
            <a:pPr rtl="0"/>
            <a:fld id="{6922D2F8-28A7-48E8-ADD3-E9583D47D83D}" type="slidenum">
              <a:rPr lang="it-IT" smtClean="0"/>
              <a:t>11</a:t>
            </a:fld>
            <a:endParaRPr lang="it-IT"/>
          </a:p>
        </p:txBody>
      </p:sp>
    </p:spTree>
    <p:extLst>
      <p:ext uri="{BB962C8B-B14F-4D97-AF65-F5344CB8AC3E}">
        <p14:creationId xmlns:p14="http://schemas.microsoft.com/office/powerpoint/2010/main" val="850804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6922D2F8-28A7-48E8-ADD3-E9583D47D83D}" type="slidenum">
              <a:rPr lang="it-IT" smtClean="0"/>
              <a:t>12</a:t>
            </a:fld>
            <a:endParaRPr lang="it-IT"/>
          </a:p>
        </p:txBody>
      </p:sp>
    </p:spTree>
    <p:extLst>
      <p:ext uri="{BB962C8B-B14F-4D97-AF65-F5344CB8AC3E}">
        <p14:creationId xmlns:p14="http://schemas.microsoft.com/office/powerpoint/2010/main" val="657307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a:p>
        </p:txBody>
      </p:sp>
      <p:sp>
        <p:nvSpPr>
          <p:cNvPr id="4" name="Segnaposto numero diapositiva 3"/>
          <p:cNvSpPr>
            <a:spLocks noGrp="1"/>
          </p:cNvSpPr>
          <p:nvPr>
            <p:ph type="sldNum" sz="quarter" idx="5"/>
          </p:nvPr>
        </p:nvSpPr>
        <p:spPr/>
        <p:txBody>
          <a:bodyPr rtlCol="0"/>
          <a:lstStyle>
            <a:defPPr>
              <a:defRPr lang="it-IT"/>
            </a:defPPr>
          </a:lstStyle>
          <a:p>
            <a:pPr rtl="0"/>
            <a:fld id="{6922D2F8-28A7-48E8-ADD3-E9583D47D83D}" type="slidenum">
              <a:rPr lang="it-IT" smtClean="0"/>
              <a:t>2</a:t>
            </a:fld>
            <a:endParaRPr lang="it-IT"/>
          </a:p>
        </p:txBody>
      </p:sp>
    </p:spTree>
    <p:extLst>
      <p:ext uri="{BB962C8B-B14F-4D97-AF65-F5344CB8AC3E}">
        <p14:creationId xmlns:p14="http://schemas.microsoft.com/office/powerpoint/2010/main" val="382219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a:p>
        </p:txBody>
      </p:sp>
      <p:sp>
        <p:nvSpPr>
          <p:cNvPr id="4" name="Segnaposto numero diapositiva 3"/>
          <p:cNvSpPr>
            <a:spLocks noGrp="1"/>
          </p:cNvSpPr>
          <p:nvPr>
            <p:ph type="sldNum" sz="quarter" idx="5"/>
          </p:nvPr>
        </p:nvSpPr>
        <p:spPr/>
        <p:txBody>
          <a:bodyPr rtlCol="0"/>
          <a:lstStyle>
            <a:defPPr>
              <a:defRPr lang="it-IT"/>
            </a:defPPr>
          </a:lstStyle>
          <a:p>
            <a:pPr rtl="0"/>
            <a:fld id="{6922D2F8-28A7-48E8-ADD3-E9583D47D83D}" type="slidenum">
              <a:rPr lang="it-IT" smtClean="0"/>
              <a:t>3</a:t>
            </a:fld>
            <a:endParaRPr lang="it-IT"/>
          </a:p>
        </p:txBody>
      </p:sp>
    </p:spTree>
    <p:extLst>
      <p:ext uri="{BB962C8B-B14F-4D97-AF65-F5344CB8AC3E}">
        <p14:creationId xmlns:p14="http://schemas.microsoft.com/office/powerpoint/2010/main" val="3815479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a:p>
        </p:txBody>
      </p:sp>
      <p:sp>
        <p:nvSpPr>
          <p:cNvPr id="4" name="Segnaposto numero diapositiva 3"/>
          <p:cNvSpPr>
            <a:spLocks noGrp="1"/>
          </p:cNvSpPr>
          <p:nvPr>
            <p:ph type="sldNum" sz="quarter" idx="5"/>
          </p:nvPr>
        </p:nvSpPr>
        <p:spPr/>
        <p:txBody>
          <a:bodyPr rtlCol="0"/>
          <a:lstStyle>
            <a:defPPr>
              <a:defRPr lang="it-IT"/>
            </a:defPPr>
          </a:lstStyle>
          <a:p>
            <a:pPr rtl="0"/>
            <a:fld id="{6922D2F8-28A7-48E8-ADD3-E9583D47D83D}" type="slidenum">
              <a:rPr lang="it-IT" smtClean="0"/>
              <a:t>4</a:t>
            </a:fld>
            <a:endParaRPr lang="it-IT"/>
          </a:p>
        </p:txBody>
      </p:sp>
    </p:spTree>
    <p:extLst>
      <p:ext uri="{BB962C8B-B14F-4D97-AF65-F5344CB8AC3E}">
        <p14:creationId xmlns:p14="http://schemas.microsoft.com/office/powerpoint/2010/main" val="2887029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a:p>
        </p:txBody>
      </p:sp>
      <p:sp>
        <p:nvSpPr>
          <p:cNvPr id="4" name="Segnaposto numero diapositiva 3"/>
          <p:cNvSpPr>
            <a:spLocks noGrp="1"/>
          </p:cNvSpPr>
          <p:nvPr>
            <p:ph type="sldNum" sz="quarter" idx="5"/>
          </p:nvPr>
        </p:nvSpPr>
        <p:spPr/>
        <p:txBody>
          <a:bodyPr rtlCol="0"/>
          <a:lstStyle>
            <a:defPPr>
              <a:defRPr lang="it-IT"/>
            </a:defPPr>
          </a:lstStyle>
          <a:p>
            <a:pPr rtl="0"/>
            <a:fld id="{6922D2F8-28A7-48E8-ADD3-E9583D47D83D}" type="slidenum">
              <a:rPr lang="it-IT" smtClean="0"/>
              <a:t>5</a:t>
            </a:fld>
            <a:endParaRPr lang="it-IT"/>
          </a:p>
        </p:txBody>
      </p:sp>
    </p:spTree>
    <p:extLst>
      <p:ext uri="{BB962C8B-B14F-4D97-AF65-F5344CB8AC3E}">
        <p14:creationId xmlns:p14="http://schemas.microsoft.com/office/powerpoint/2010/main" val="652194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a:p>
        </p:txBody>
      </p:sp>
      <p:sp>
        <p:nvSpPr>
          <p:cNvPr id="4" name="Segnaposto numero diapositiva 3"/>
          <p:cNvSpPr>
            <a:spLocks noGrp="1"/>
          </p:cNvSpPr>
          <p:nvPr>
            <p:ph type="sldNum" sz="quarter" idx="5"/>
          </p:nvPr>
        </p:nvSpPr>
        <p:spPr/>
        <p:txBody>
          <a:bodyPr rtlCol="0"/>
          <a:lstStyle>
            <a:defPPr>
              <a:defRPr lang="it-IT"/>
            </a:defPPr>
          </a:lstStyle>
          <a:p>
            <a:pPr rtl="0"/>
            <a:fld id="{6922D2F8-28A7-48E8-ADD3-E9583D47D83D}" type="slidenum">
              <a:rPr lang="it-IT" smtClean="0"/>
              <a:t>6</a:t>
            </a:fld>
            <a:endParaRPr lang="it-IT"/>
          </a:p>
        </p:txBody>
      </p:sp>
    </p:spTree>
    <p:extLst>
      <p:ext uri="{BB962C8B-B14F-4D97-AF65-F5344CB8AC3E}">
        <p14:creationId xmlns:p14="http://schemas.microsoft.com/office/powerpoint/2010/main" val="690387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a:p>
        </p:txBody>
      </p:sp>
      <p:sp>
        <p:nvSpPr>
          <p:cNvPr id="4" name="Segnaposto numero diapositiva 3"/>
          <p:cNvSpPr>
            <a:spLocks noGrp="1"/>
          </p:cNvSpPr>
          <p:nvPr>
            <p:ph type="sldNum" sz="quarter" idx="5"/>
          </p:nvPr>
        </p:nvSpPr>
        <p:spPr/>
        <p:txBody>
          <a:bodyPr rtlCol="0"/>
          <a:lstStyle>
            <a:defPPr>
              <a:defRPr lang="it-IT"/>
            </a:defPPr>
          </a:lstStyle>
          <a:p>
            <a:pPr rtl="0"/>
            <a:fld id="{6922D2F8-28A7-48E8-ADD3-E9583D47D83D}" type="slidenum">
              <a:rPr lang="it-IT" smtClean="0"/>
              <a:t>7</a:t>
            </a:fld>
            <a:endParaRPr lang="it-IT"/>
          </a:p>
        </p:txBody>
      </p:sp>
    </p:spTree>
    <p:extLst>
      <p:ext uri="{BB962C8B-B14F-4D97-AF65-F5344CB8AC3E}">
        <p14:creationId xmlns:p14="http://schemas.microsoft.com/office/powerpoint/2010/main" val="2334439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a:p>
        </p:txBody>
      </p:sp>
      <p:sp>
        <p:nvSpPr>
          <p:cNvPr id="4" name="Segnaposto numero diapositiva 3"/>
          <p:cNvSpPr>
            <a:spLocks noGrp="1"/>
          </p:cNvSpPr>
          <p:nvPr>
            <p:ph type="sldNum" sz="quarter" idx="5"/>
          </p:nvPr>
        </p:nvSpPr>
        <p:spPr/>
        <p:txBody>
          <a:bodyPr rtlCol="0"/>
          <a:lstStyle>
            <a:defPPr>
              <a:defRPr lang="it-IT"/>
            </a:defPPr>
          </a:lstStyle>
          <a:p>
            <a:pPr rtl="0"/>
            <a:fld id="{6922D2F8-28A7-48E8-ADD3-E9583D47D83D}" type="slidenum">
              <a:rPr lang="it-IT" smtClean="0"/>
              <a:t>8</a:t>
            </a:fld>
            <a:endParaRPr lang="it-IT"/>
          </a:p>
        </p:txBody>
      </p:sp>
    </p:spTree>
    <p:extLst>
      <p:ext uri="{BB962C8B-B14F-4D97-AF65-F5344CB8AC3E}">
        <p14:creationId xmlns:p14="http://schemas.microsoft.com/office/powerpoint/2010/main" val="588916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a:p>
        </p:txBody>
      </p:sp>
      <p:sp>
        <p:nvSpPr>
          <p:cNvPr id="4" name="Segnaposto numero diapositiva 3"/>
          <p:cNvSpPr>
            <a:spLocks noGrp="1"/>
          </p:cNvSpPr>
          <p:nvPr>
            <p:ph type="sldNum" sz="quarter" idx="5"/>
          </p:nvPr>
        </p:nvSpPr>
        <p:spPr/>
        <p:txBody>
          <a:bodyPr rtlCol="0"/>
          <a:lstStyle>
            <a:defPPr>
              <a:defRPr lang="it-IT"/>
            </a:defPPr>
          </a:lstStyle>
          <a:p>
            <a:pPr rtl="0"/>
            <a:fld id="{6922D2F8-28A7-48E8-ADD3-E9583D47D83D}" type="slidenum">
              <a:rPr lang="it-IT" smtClean="0"/>
              <a:t>9</a:t>
            </a:fld>
            <a:endParaRPr lang="it-IT"/>
          </a:p>
        </p:txBody>
      </p:sp>
    </p:spTree>
    <p:extLst>
      <p:ext uri="{BB962C8B-B14F-4D97-AF65-F5344CB8AC3E}">
        <p14:creationId xmlns:p14="http://schemas.microsoft.com/office/powerpoint/2010/main" val="3239283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044211-FEFD-FD6B-FDA1-0BED64587BD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C3BC44C-50EE-C134-4EC7-9F55A197CB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26F4A90-07DF-8A48-7C98-F805A37FF749}"/>
              </a:ext>
            </a:extLst>
          </p:cNvPr>
          <p:cNvSpPr>
            <a:spLocks noGrp="1"/>
          </p:cNvSpPr>
          <p:nvPr>
            <p:ph type="dt" sz="half" idx="10"/>
          </p:nvPr>
        </p:nvSpPr>
        <p:spPr/>
        <p:txBody>
          <a:bodyPr/>
          <a:lstStyle/>
          <a:p>
            <a:pPr>
              <a:defRPr lang="it-IT"/>
            </a:pPr>
            <a:r>
              <a:rPr lang="it-IT" cap="all"/>
              <a:t>21 maggio 20XX</a:t>
            </a:r>
            <a:endParaRPr lang="it-IT" b="1" cap="all" dirty="0"/>
          </a:p>
        </p:txBody>
      </p:sp>
      <p:sp>
        <p:nvSpPr>
          <p:cNvPr id="5" name="Segnaposto piè di pagina 4">
            <a:extLst>
              <a:ext uri="{FF2B5EF4-FFF2-40B4-BE49-F238E27FC236}">
                <a16:creationId xmlns:a16="http://schemas.microsoft.com/office/drawing/2014/main" id="{E20E16E2-3833-9EC4-5135-6ED642CC1D3A}"/>
              </a:ext>
            </a:extLst>
          </p:cNvPr>
          <p:cNvSpPr>
            <a:spLocks noGrp="1"/>
          </p:cNvSpPr>
          <p:nvPr>
            <p:ph type="ftr" sz="quarter" idx="11"/>
          </p:nvPr>
        </p:nvSpPr>
        <p:spPr/>
        <p:txBody>
          <a:bodyPr/>
          <a:lstStyle/>
          <a:p>
            <a:r>
              <a:rPr lang="it-IT"/>
              <a:t>TITOLO PRESENTAZIONE</a:t>
            </a:r>
            <a:endParaRPr lang="it-IT" b="1" dirty="0"/>
          </a:p>
        </p:txBody>
      </p:sp>
      <p:sp>
        <p:nvSpPr>
          <p:cNvPr id="6" name="Segnaposto numero diapositiva 5">
            <a:extLst>
              <a:ext uri="{FF2B5EF4-FFF2-40B4-BE49-F238E27FC236}">
                <a16:creationId xmlns:a16="http://schemas.microsoft.com/office/drawing/2014/main" id="{6FB79A73-8DC3-86AD-595D-80DF91368E2B}"/>
              </a:ext>
            </a:extLst>
          </p:cNvPr>
          <p:cNvSpPr>
            <a:spLocks noGrp="1"/>
          </p:cNvSpPr>
          <p:nvPr>
            <p:ph type="sldNum" sz="quarter" idx="12"/>
          </p:nvPr>
        </p:nvSpPr>
        <p:spPr/>
        <p:txBody>
          <a:bodyPr/>
          <a:lstStyle/>
          <a:p>
            <a:pPr>
              <a:defRPr lang="it-IT"/>
            </a:pPr>
            <a:fld id="{8D1FC6F8-0BCD-47E9-9C64-690771D9C143}" type="slidenum">
              <a:rPr lang="it-IT" smtClean="0"/>
              <a:pPr>
                <a:defRPr lang="it-IT"/>
              </a:pPr>
              <a:t>‹N›</a:t>
            </a:fld>
            <a:endParaRPr lang="it-IT" dirty="0"/>
          </a:p>
        </p:txBody>
      </p:sp>
    </p:spTree>
    <p:extLst>
      <p:ext uri="{BB962C8B-B14F-4D97-AF65-F5344CB8AC3E}">
        <p14:creationId xmlns:p14="http://schemas.microsoft.com/office/powerpoint/2010/main" val="921833965"/>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452E75-6286-547D-ADEC-09A15BEF03E2}"/>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A4D547D-6BC5-099E-3720-9CD94D6A931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CC64B9D-944B-3BD7-47D9-8B9855CF8DDF}"/>
              </a:ext>
            </a:extLst>
          </p:cNvPr>
          <p:cNvSpPr>
            <a:spLocks noGrp="1"/>
          </p:cNvSpPr>
          <p:nvPr>
            <p:ph type="dt" sz="half" idx="10"/>
          </p:nvPr>
        </p:nvSpPr>
        <p:spPr/>
        <p:txBody>
          <a:bodyPr/>
          <a:lstStyle/>
          <a:p>
            <a:pPr>
              <a:defRPr lang="it-IT"/>
            </a:pPr>
            <a:r>
              <a:rPr lang="it-IT" cap="all"/>
              <a:t>21 maggio 20XX</a:t>
            </a:r>
            <a:endParaRPr lang="it-IT" b="1" cap="all" dirty="0"/>
          </a:p>
        </p:txBody>
      </p:sp>
      <p:sp>
        <p:nvSpPr>
          <p:cNvPr id="5" name="Segnaposto piè di pagina 4">
            <a:extLst>
              <a:ext uri="{FF2B5EF4-FFF2-40B4-BE49-F238E27FC236}">
                <a16:creationId xmlns:a16="http://schemas.microsoft.com/office/drawing/2014/main" id="{2293EC5D-80DF-9129-59DE-8613E966C4B0}"/>
              </a:ext>
            </a:extLst>
          </p:cNvPr>
          <p:cNvSpPr>
            <a:spLocks noGrp="1"/>
          </p:cNvSpPr>
          <p:nvPr>
            <p:ph type="ftr" sz="quarter" idx="11"/>
          </p:nvPr>
        </p:nvSpPr>
        <p:spPr/>
        <p:txBody>
          <a:bodyPr/>
          <a:lstStyle/>
          <a:p>
            <a:r>
              <a:rPr lang="it-IT"/>
              <a:t>TITOLO PRESENTAZIONE</a:t>
            </a:r>
            <a:endParaRPr lang="it-IT" b="1" dirty="0"/>
          </a:p>
        </p:txBody>
      </p:sp>
      <p:sp>
        <p:nvSpPr>
          <p:cNvPr id="6" name="Segnaposto numero diapositiva 5">
            <a:extLst>
              <a:ext uri="{FF2B5EF4-FFF2-40B4-BE49-F238E27FC236}">
                <a16:creationId xmlns:a16="http://schemas.microsoft.com/office/drawing/2014/main" id="{711E0C20-594F-AC25-76DE-89063FEEBF6B}"/>
              </a:ext>
            </a:extLst>
          </p:cNvPr>
          <p:cNvSpPr>
            <a:spLocks noGrp="1"/>
          </p:cNvSpPr>
          <p:nvPr>
            <p:ph type="sldNum" sz="quarter" idx="12"/>
          </p:nvPr>
        </p:nvSpPr>
        <p:spPr/>
        <p:txBody>
          <a:bodyPr/>
          <a:lstStyle/>
          <a:p>
            <a:pPr>
              <a:defRPr lang="it-IT"/>
            </a:pPr>
            <a:fld id="{8D1FC6F8-0BCD-47E9-9C64-690771D9C143}" type="slidenum">
              <a:rPr lang="it-IT" smtClean="0"/>
              <a:pPr>
                <a:defRPr lang="it-IT"/>
              </a:pPr>
              <a:t>‹N›</a:t>
            </a:fld>
            <a:endParaRPr lang="it-IT" dirty="0"/>
          </a:p>
        </p:txBody>
      </p:sp>
    </p:spTree>
    <p:extLst>
      <p:ext uri="{BB962C8B-B14F-4D97-AF65-F5344CB8AC3E}">
        <p14:creationId xmlns:p14="http://schemas.microsoft.com/office/powerpoint/2010/main" val="1598993685"/>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2069BEA-A686-C100-885D-094743B83D6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6A5E8A3-505D-D64E-076F-184D576C8358}"/>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00BF78E-EC57-6F67-6739-26972DD552EA}"/>
              </a:ext>
            </a:extLst>
          </p:cNvPr>
          <p:cNvSpPr>
            <a:spLocks noGrp="1"/>
          </p:cNvSpPr>
          <p:nvPr>
            <p:ph type="dt" sz="half" idx="10"/>
          </p:nvPr>
        </p:nvSpPr>
        <p:spPr/>
        <p:txBody>
          <a:bodyPr/>
          <a:lstStyle/>
          <a:p>
            <a:pPr>
              <a:defRPr lang="it-IT"/>
            </a:pPr>
            <a:r>
              <a:rPr lang="it-IT" cap="all"/>
              <a:t>21 maggio 20XX</a:t>
            </a:r>
            <a:endParaRPr lang="it-IT" b="1" cap="all" dirty="0"/>
          </a:p>
        </p:txBody>
      </p:sp>
      <p:sp>
        <p:nvSpPr>
          <p:cNvPr id="5" name="Segnaposto piè di pagina 4">
            <a:extLst>
              <a:ext uri="{FF2B5EF4-FFF2-40B4-BE49-F238E27FC236}">
                <a16:creationId xmlns:a16="http://schemas.microsoft.com/office/drawing/2014/main" id="{775C8994-AC66-C7A3-DD57-7AD0042B94F2}"/>
              </a:ext>
            </a:extLst>
          </p:cNvPr>
          <p:cNvSpPr>
            <a:spLocks noGrp="1"/>
          </p:cNvSpPr>
          <p:nvPr>
            <p:ph type="ftr" sz="quarter" idx="11"/>
          </p:nvPr>
        </p:nvSpPr>
        <p:spPr/>
        <p:txBody>
          <a:bodyPr/>
          <a:lstStyle/>
          <a:p>
            <a:r>
              <a:rPr lang="it-IT"/>
              <a:t>TITOLO PRESENTAZIONE</a:t>
            </a:r>
            <a:endParaRPr lang="it-IT" b="1" dirty="0"/>
          </a:p>
        </p:txBody>
      </p:sp>
      <p:sp>
        <p:nvSpPr>
          <p:cNvPr id="6" name="Segnaposto numero diapositiva 5">
            <a:extLst>
              <a:ext uri="{FF2B5EF4-FFF2-40B4-BE49-F238E27FC236}">
                <a16:creationId xmlns:a16="http://schemas.microsoft.com/office/drawing/2014/main" id="{4CB57002-BF1D-5733-1F74-44B948775719}"/>
              </a:ext>
            </a:extLst>
          </p:cNvPr>
          <p:cNvSpPr>
            <a:spLocks noGrp="1"/>
          </p:cNvSpPr>
          <p:nvPr>
            <p:ph type="sldNum" sz="quarter" idx="12"/>
          </p:nvPr>
        </p:nvSpPr>
        <p:spPr/>
        <p:txBody>
          <a:bodyPr/>
          <a:lstStyle/>
          <a:p>
            <a:pPr>
              <a:defRPr lang="it-IT"/>
            </a:pPr>
            <a:fld id="{8D1FC6F8-0BCD-47E9-9C64-690771D9C143}" type="slidenum">
              <a:rPr lang="it-IT" smtClean="0"/>
              <a:pPr>
                <a:defRPr lang="it-IT"/>
              </a:pPr>
              <a:t>‹N›</a:t>
            </a:fld>
            <a:endParaRPr lang="it-IT" dirty="0"/>
          </a:p>
        </p:txBody>
      </p:sp>
    </p:spTree>
    <p:extLst>
      <p:ext uri="{BB962C8B-B14F-4D97-AF65-F5344CB8AC3E}">
        <p14:creationId xmlns:p14="http://schemas.microsoft.com/office/powerpoint/2010/main" val="3890320284"/>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olo">
    <p:bg>
      <p:bgPr>
        <a:solidFill>
          <a:schemeClr val="accent1"/>
        </a:solidFill>
        <a:effectLst/>
      </p:bgPr>
    </p:bg>
    <p:spTree>
      <p:nvGrpSpPr>
        <p:cNvPr id="1" name=""/>
        <p:cNvGrpSpPr/>
        <p:nvPr/>
      </p:nvGrpSpPr>
      <p:grpSpPr>
        <a:xfrm>
          <a:off x="0" y="0"/>
          <a:ext cx="0" cy="0"/>
          <a:chOff x="0" y="0"/>
          <a:chExt cx="0" cy="0"/>
        </a:xfrm>
      </p:grpSpPr>
      <p:pic>
        <p:nvPicPr>
          <p:cNvPr id="5" name="Elemento grafico 4">
            <a:extLst>
              <a:ext uri="{FF2B5EF4-FFF2-40B4-BE49-F238E27FC236}">
                <a16:creationId xmlns:a16="http://schemas.microsoft.com/office/drawing/2014/main" id="{C7F6B47B-FE57-44F5-B5A8-26DF978ABF2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0F9444BC-BA6E-47AE-9F54-D7B7A498323F}"/>
              </a:ext>
            </a:extLst>
          </p:cNvPr>
          <p:cNvSpPr>
            <a:spLocks noGrp="1"/>
          </p:cNvSpPr>
          <p:nvPr>
            <p:ph type="title" hasCustomPrompt="1"/>
          </p:nvPr>
        </p:nvSpPr>
        <p:spPr>
          <a:xfrm>
            <a:off x="825674" y="1327759"/>
            <a:ext cx="4989628" cy="1929505"/>
          </a:xfrm>
          <a:prstGeom prst="rect">
            <a:avLst/>
          </a:prstGeom>
        </p:spPr>
        <p:txBody>
          <a:bodyPr rtlCol="0" anchor="b"/>
          <a:lstStyle>
            <a:lvl1pPr>
              <a:defRPr lang="it-IT" sz="4800" b="1" cap="all" spc="400" baseline="0">
                <a:solidFill>
                  <a:schemeClr val="accent6"/>
                </a:solidFill>
                <a:latin typeface="Century Gothic" panose="020B0502020202020204" pitchFamily="34" charset="0"/>
              </a:defRPr>
            </a:lvl1pPr>
          </a:lstStyle>
          <a:p>
            <a:pPr rtl="0"/>
            <a:r>
              <a:rPr lang="it-IT" noProof="0" dirty="0"/>
              <a:t>Fare clic per inserire il titolo</a:t>
            </a:r>
          </a:p>
        </p:txBody>
      </p:sp>
      <p:sp>
        <p:nvSpPr>
          <p:cNvPr id="14" name="Segnaposto testo 13">
            <a:extLst>
              <a:ext uri="{FF2B5EF4-FFF2-40B4-BE49-F238E27FC236}">
                <a16:creationId xmlns:a16="http://schemas.microsoft.com/office/drawing/2014/main" id="{36ACD8B9-402D-4E40-BE1F-410604448141}"/>
              </a:ext>
            </a:extLst>
          </p:cNvPr>
          <p:cNvSpPr>
            <a:spLocks noGrp="1"/>
          </p:cNvSpPr>
          <p:nvPr>
            <p:ph type="body" sz="quarter" idx="12" hasCustomPrompt="1"/>
          </p:nvPr>
        </p:nvSpPr>
        <p:spPr>
          <a:xfrm>
            <a:off x="838934" y="3257264"/>
            <a:ext cx="4989628" cy="816022"/>
          </a:xfrm>
          <a:prstGeom prst="rect">
            <a:avLst/>
          </a:prstGeom>
        </p:spPr>
        <p:txBody>
          <a:bodyPr rtlCol="0">
            <a:normAutofit/>
          </a:bodyPr>
          <a:lstStyle>
            <a:lvl1pPr marL="0" indent="0" algn="l">
              <a:buNone/>
              <a:defRPr lang="it-IT" sz="1800" i="0">
                <a:solidFill>
                  <a:schemeClr val="bg1"/>
                </a:solidFill>
                <a:latin typeface="Calibri Light" panose="020F0302020204030204" pitchFamily="34" charset="0"/>
              </a:defRPr>
            </a:lvl1pPr>
          </a:lstStyle>
          <a:p>
            <a:pPr lvl="0" rtl="0"/>
            <a:r>
              <a:rPr lang="it-IT" noProof="0" dirty="0"/>
              <a:t>Fare clic per inserire il sottotitolo</a:t>
            </a:r>
          </a:p>
        </p:txBody>
      </p:sp>
    </p:spTree>
    <p:extLst>
      <p:ext uri="{BB962C8B-B14F-4D97-AF65-F5344CB8AC3E}">
        <p14:creationId xmlns:p14="http://schemas.microsoft.com/office/powerpoint/2010/main" val="3454852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odello di business">
    <p:spTree>
      <p:nvGrpSpPr>
        <p:cNvPr id="1" name=""/>
        <p:cNvGrpSpPr/>
        <p:nvPr/>
      </p:nvGrpSpPr>
      <p:grpSpPr>
        <a:xfrm>
          <a:off x="0" y="0"/>
          <a:ext cx="0" cy="0"/>
          <a:chOff x="0" y="0"/>
          <a:chExt cx="0" cy="0"/>
        </a:xfrm>
      </p:grpSpPr>
      <p:pic>
        <p:nvPicPr>
          <p:cNvPr id="3" name="Elemento grafico 2">
            <a:extLst>
              <a:ext uri="{FF2B5EF4-FFF2-40B4-BE49-F238E27FC236}">
                <a16:creationId xmlns:a16="http://schemas.microsoft.com/office/drawing/2014/main" id="{5490FC0B-50EB-42D6-A2A5-E02EE642E2E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16" name="Titolo 15">
            <a:extLst>
              <a:ext uri="{FF2B5EF4-FFF2-40B4-BE49-F238E27FC236}">
                <a16:creationId xmlns:a16="http://schemas.microsoft.com/office/drawing/2014/main" id="{04AFCE56-D794-4638-A3EC-63DCFB4B6F0D}"/>
              </a:ext>
            </a:extLst>
          </p:cNvPr>
          <p:cNvSpPr>
            <a:spLocks noGrp="1"/>
          </p:cNvSpPr>
          <p:nvPr>
            <p:ph type="title" hasCustomPrompt="1"/>
          </p:nvPr>
        </p:nvSpPr>
        <p:spPr>
          <a:xfrm>
            <a:off x="965511" y="760406"/>
            <a:ext cx="5424988" cy="579245"/>
          </a:xfrm>
          <a:prstGeom prst="rect">
            <a:avLst/>
          </a:prstGeom>
        </p:spPr>
        <p:txBody>
          <a:bodyPr rtlCol="0"/>
          <a:lstStyle>
            <a:lvl1pPr>
              <a:defRPr lang="it-IT" sz="2800" b="1" cap="all" spc="400" baseline="0">
                <a:solidFill>
                  <a:schemeClr val="bg1"/>
                </a:solidFill>
                <a:latin typeface="Century Gothic" panose="020B0502020202020204" pitchFamily="34" charset="0"/>
              </a:defRPr>
            </a:lvl1pPr>
          </a:lstStyle>
          <a:p>
            <a:pPr rtl="0"/>
            <a:r>
              <a:rPr lang="it-IT" noProof="0" dirty="0"/>
              <a:t>Fare clic per inserire il titolo</a:t>
            </a:r>
          </a:p>
        </p:txBody>
      </p:sp>
      <p:sp>
        <p:nvSpPr>
          <p:cNvPr id="10" name="Segnaposto testo 14">
            <a:extLst>
              <a:ext uri="{FF2B5EF4-FFF2-40B4-BE49-F238E27FC236}">
                <a16:creationId xmlns:a16="http://schemas.microsoft.com/office/drawing/2014/main" id="{318D6597-136D-4434-B628-D387BBEEC3C5}"/>
              </a:ext>
            </a:extLst>
          </p:cNvPr>
          <p:cNvSpPr>
            <a:spLocks noGrp="1"/>
          </p:cNvSpPr>
          <p:nvPr>
            <p:ph type="body" sz="quarter" idx="12" hasCustomPrompt="1"/>
          </p:nvPr>
        </p:nvSpPr>
        <p:spPr>
          <a:xfrm>
            <a:off x="965511" y="3417877"/>
            <a:ext cx="2806280" cy="365125"/>
          </a:xfrm>
          <a:prstGeom prst="rect">
            <a:avLst/>
          </a:prstGeom>
        </p:spPr>
        <p:txBody>
          <a:bodyPr rtlCol="0"/>
          <a:lstStyle>
            <a:lvl1pPr marL="0" indent="0" algn="ctr">
              <a:buNone/>
              <a:defRPr lang="it-IT" sz="1600" b="1" cap="none" spc="200" baseline="0">
                <a:solidFill>
                  <a:schemeClr val="accent6"/>
                </a:solidFill>
                <a:latin typeface="Century Gothic" panose="020B0502020202020204" pitchFamily="34" charset="0"/>
              </a:defRPr>
            </a:lvl1pPr>
          </a:lstStyle>
          <a:p>
            <a:pPr lvl="0" rtl="0"/>
            <a:r>
              <a:rPr lang="it-IT" noProof="0" dirty="0"/>
              <a:t>Fare clic per inserire il titolo</a:t>
            </a:r>
          </a:p>
        </p:txBody>
      </p:sp>
      <p:sp>
        <p:nvSpPr>
          <p:cNvPr id="11" name="Segnaposto testo 14">
            <a:extLst>
              <a:ext uri="{FF2B5EF4-FFF2-40B4-BE49-F238E27FC236}">
                <a16:creationId xmlns:a16="http://schemas.microsoft.com/office/drawing/2014/main" id="{0691DF94-6587-4325-9C04-970034F1A85C}"/>
              </a:ext>
            </a:extLst>
          </p:cNvPr>
          <p:cNvSpPr>
            <a:spLocks noGrp="1"/>
          </p:cNvSpPr>
          <p:nvPr>
            <p:ph type="body" sz="quarter" idx="13" hasCustomPrompt="1"/>
          </p:nvPr>
        </p:nvSpPr>
        <p:spPr>
          <a:xfrm>
            <a:off x="965511" y="3766050"/>
            <a:ext cx="2806280" cy="1148945"/>
          </a:xfrm>
          <a:prstGeom prst="rect">
            <a:avLst/>
          </a:prstGeom>
        </p:spPr>
        <p:txBody>
          <a:bodyPr rtlCol="0"/>
          <a:lstStyle>
            <a:lvl1pPr marL="0" indent="0" algn="ctr">
              <a:lnSpc>
                <a:spcPct val="150000"/>
              </a:lnSpc>
              <a:spcBef>
                <a:spcPts val="0"/>
              </a:spcBef>
              <a:buNone/>
              <a:defRPr lang="it-IT" sz="1400" cap="none" spc="0" baseline="0">
                <a:solidFill>
                  <a:schemeClr val="bg1"/>
                </a:solidFill>
                <a:latin typeface="Calibri Light" panose="020F0302020204030204" pitchFamily="34" charset="0"/>
              </a:defRPr>
            </a:lvl1pPr>
          </a:lstStyle>
          <a:p>
            <a:pPr lvl="0" rtl="0"/>
            <a:r>
              <a:rPr lang="it-IT" noProof="0" dirty="0"/>
              <a:t>Fare clic per inserire il testo</a:t>
            </a:r>
          </a:p>
        </p:txBody>
      </p:sp>
      <p:sp>
        <p:nvSpPr>
          <p:cNvPr id="12" name="Segnaposto testo 14">
            <a:extLst>
              <a:ext uri="{FF2B5EF4-FFF2-40B4-BE49-F238E27FC236}">
                <a16:creationId xmlns:a16="http://schemas.microsoft.com/office/drawing/2014/main" id="{A3CE4E75-7868-44AD-9AF2-753E07BE78A3}"/>
              </a:ext>
            </a:extLst>
          </p:cNvPr>
          <p:cNvSpPr>
            <a:spLocks noGrp="1"/>
          </p:cNvSpPr>
          <p:nvPr>
            <p:ph type="body" sz="quarter" idx="14" hasCustomPrompt="1"/>
          </p:nvPr>
        </p:nvSpPr>
        <p:spPr>
          <a:xfrm>
            <a:off x="4514520" y="3400925"/>
            <a:ext cx="2806280" cy="365125"/>
          </a:xfrm>
          <a:prstGeom prst="rect">
            <a:avLst/>
          </a:prstGeom>
        </p:spPr>
        <p:txBody>
          <a:bodyPr rtlCol="0"/>
          <a:lstStyle>
            <a:lvl1pPr marL="0" indent="0" algn="ctr">
              <a:buNone/>
              <a:defRPr lang="it-IT" sz="1600" b="1" cap="none" spc="200" baseline="0">
                <a:solidFill>
                  <a:schemeClr val="accent6"/>
                </a:solidFill>
                <a:latin typeface="Century Gothic" panose="020B0502020202020204" pitchFamily="34" charset="0"/>
              </a:defRPr>
            </a:lvl1pPr>
          </a:lstStyle>
          <a:p>
            <a:pPr lvl="0" rtl="0"/>
            <a:r>
              <a:rPr lang="it-IT" noProof="0" dirty="0"/>
              <a:t>Fare clic per inserire il titolo</a:t>
            </a:r>
          </a:p>
        </p:txBody>
      </p:sp>
      <p:sp>
        <p:nvSpPr>
          <p:cNvPr id="13" name="Segnaposto testo 14">
            <a:extLst>
              <a:ext uri="{FF2B5EF4-FFF2-40B4-BE49-F238E27FC236}">
                <a16:creationId xmlns:a16="http://schemas.microsoft.com/office/drawing/2014/main" id="{8A9FE9C2-0801-4D41-A54B-E00BC7AB7C16}"/>
              </a:ext>
            </a:extLst>
          </p:cNvPr>
          <p:cNvSpPr>
            <a:spLocks noGrp="1"/>
          </p:cNvSpPr>
          <p:nvPr>
            <p:ph type="body" sz="quarter" idx="15" hasCustomPrompt="1"/>
          </p:nvPr>
        </p:nvSpPr>
        <p:spPr>
          <a:xfrm>
            <a:off x="4514520" y="3749098"/>
            <a:ext cx="2806280" cy="1148945"/>
          </a:xfrm>
          <a:prstGeom prst="rect">
            <a:avLst/>
          </a:prstGeom>
        </p:spPr>
        <p:txBody>
          <a:bodyPr rtlCol="0"/>
          <a:lstStyle>
            <a:lvl1pPr marL="0" indent="0" algn="ctr">
              <a:lnSpc>
                <a:spcPct val="150000"/>
              </a:lnSpc>
              <a:spcBef>
                <a:spcPts val="0"/>
              </a:spcBef>
              <a:buNone/>
              <a:defRPr lang="it-IT" sz="1400" cap="none" spc="0" baseline="0">
                <a:solidFill>
                  <a:schemeClr val="bg1"/>
                </a:solidFill>
                <a:latin typeface="Calibri Light" panose="020F0302020204030204" pitchFamily="34" charset="0"/>
              </a:defRPr>
            </a:lvl1pPr>
          </a:lstStyle>
          <a:p>
            <a:pPr lvl="0" rtl="0"/>
            <a:r>
              <a:rPr lang="it-IT" noProof="0" dirty="0"/>
              <a:t>Fare clic per inserire il testo</a:t>
            </a:r>
          </a:p>
        </p:txBody>
      </p:sp>
      <p:sp>
        <p:nvSpPr>
          <p:cNvPr id="14" name="Segnaposto testo 14">
            <a:extLst>
              <a:ext uri="{FF2B5EF4-FFF2-40B4-BE49-F238E27FC236}">
                <a16:creationId xmlns:a16="http://schemas.microsoft.com/office/drawing/2014/main" id="{632FBCC2-2CDB-448A-AA61-8D99495226AF}"/>
              </a:ext>
            </a:extLst>
          </p:cNvPr>
          <p:cNvSpPr>
            <a:spLocks noGrp="1"/>
          </p:cNvSpPr>
          <p:nvPr>
            <p:ph type="body" sz="quarter" idx="16" hasCustomPrompt="1"/>
          </p:nvPr>
        </p:nvSpPr>
        <p:spPr>
          <a:xfrm>
            <a:off x="8063529" y="3400925"/>
            <a:ext cx="2692240" cy="365125"/>
          </a:xfrm>
          <a:prstGeom prst="rect">
            <a:avLst/>
          </a:prstGeom>
        </p:spPr>
        <p:txBody>
          <a:bodyPr rtlCol="0"/>
          <a:lstStyle>
            <a:lvl1pPr marL="0" indent="0" algn="ctr">
              <a:buNone/>
              <a:defRPr lang="it-IT" sz="1600" b="1" cap="none" spc="200" baseline="0">
                <a:solidFill>
                  <a:schemeClr val="accent6"/>
                </a:solidFill>
                <a:latin typeface="Century Gothic" panose="020B0502020202020204" pitchFamily="34" charset="0"/>
              </a:defRPr>
            </a:lvl1pPr>
          </a:lstStyle>
          <a:p>
            <a:pPr lvl="0" rtl="0"/>
            <a:r>
              <a:rPr lang="it-IT" noProof="0" dirty="0"/>
              <a:t>Fare clic per inserire il titolo</a:t>
            </a:r>
          </a:p>
        </p:txBody>
      </p:sp>
      <p:sp>
        <p:nvSpPr>
          <p:cNvPr id="15" name="Segnaposto testo 14">
            <a:extLst>
              <a:ext uri="{FF2B5EF4-FFF2-40B4-BE49-F238E27FC236}">
                <a16:creationId xmlns:a16="http://schemas.microsoft.com/office/drawing/2014/main" id="{7F6A4D9D-1690-4C0A-9F62-1FE93C0145FC}"/>
              </a:ext>
            </a:extLst>
          </p:cNvPr>
          <p:cNvSpPr>
            <a:spLocks noGrp="1"/>
          </p:cNvSpPr>
          <p:nvPr>
            <p:ph type="body" sz="quarter" idx="17" hasCustomPrompt="1"/>
          </p:nvPr>
        </p:nvSpPr>
        <p:spPr>
          <a:xfrm>
            <a:off x="8063529" y="3749098"/>
            <a:ext cx="2692240" cy="1148945"/>
          </a:xfrm>
          <a:prstGeom prst="rect">
            <a:avLst/>
          </a:prstGeom>
        </p:spPr>
        <p:txBody>
          <a:bodyPr rtlCol="0"/>
          <a:lstStyle>
            <a:lvl1pPr marL="0" indent="0" algn="ctr">
              <a:lnSpc>
                <a:spcPct val="150000"/>
              </a:lnSpc>
              <a:spcBef>
                <a:spcPts val="0"/>
              </a:spcBef>
              <a:buNone/>
              <a:defRPr lang="it-IT" sz="1400" cap="none" spc="0" baseline="0">
                <a:solidFill>
                  <a:schemeClr val="bg1"/>
                </a:solidFill>
                <a:latin typeface="Calibri Light" panose="020F0302020204030204" pitchFamily="34" charset="0"/>
              </a:defRPr>
            </a:lvl1pPr>
          </a:lstStyle>
          <a:p>
            <a:pPr lvl="0" rtl="0"/>
            <a:r>
              <a:rPr lang="it-IT" noProof="0" dirty="0"/>
              <a:t>Fare clic per inserire il testo</a:t>
            </a:r>
          </a:p>
        </p:txBody>
      </p:sp>
      <p:sp>
        <p:nvSpPr>
          <p:cNvPr id="20" name="Segnaposto piè di pagina 15">
            <a:extLst>
              <a:ext uri="{FF2B5EF4-FFF2-40B4-BE49-F238E27FC236}">
                <a16:creationId xmlns:a16="http://schemas.microsoft.com/office/drawing/2014/main" id="{48863DDD-C3CC-439D-B738-34F6E8960AFF}"/>
              </a:ext>
            </a:extLst>
          </p:cNvPr>
          <p:cNvSpPr>
            <a:spLocks noGrp="1"/>
          </p:cNvSpPr>
          <p:nvPr>
            <p:ph type="ftr" sz="quarter" idx="3"/>
          </p:nvPr>
        </p:nvSpPr>
        <p:spPr>
          <a:xfrm rot="5400000">
            <a:off x="10541127" y="1408176"/>
            <a:ext cx="2770499" cy="365125"/>
          </a:xfrm>
          <a:prstGeom prst="rect">
            <a:avLst/>
          </a:prstGeom>
        </p:spPr>
        <p:txBody>
          <a:bodyPr rtlCol="0" anchor="ctr"/>
          <a:lstStyle>
            <a:lvl1pPr algn="r">
              <a:defRPr lang="it-IT" sz="900" cap="all" spc="400" baseline="0">
                <a:solidFill>
                  <a:schemeClr val="bg1"/>
                </a:solidFill>
                <a:latin typeface="Century Gothic" panose="020B0502020202020204" pitchFamily="34" charset="0"/>
              </a:defRPr>
            </a:lvl1pPr>
          </a:lstStyle>
          <a:p>
            <a:r>
              <a:rPr lang="it-IT" dirty="0"/>
              <a:t>TITOLO PRESENTAZIONE</a:t>
            </a:r>
          </a:p>
        </p:txBody>
      </p:sp>
      <p:sp>
        <p:nvSpPr>
          <p:cNvPr id="21" name="Segnaposto numero diapositiva 16">
            <a:extLst>
              <a:ext uri="{FF2B5EF4-FFF2-40B4-BE49-F238E27FC236}">
                <a16:creationId xmlns:a16="http://schemas.microsoft.com/office/drawing/2014/main" id="{A4788388-29C8-4E9F-BF82-A1648088A8B0}"/>
              </a:ext>
            </a:extLst>
          </p:cNvPr>
          <p:cNvSpPr>
            <a:spLocks noGrp="1"/>
          </p:cNvSpPr>
          <p:nvPr>
            <p:ph type="sldNum" sz="quarter" idx="4"/>
          </p:nvPr>
        </p:nvSpPr>
        <p:spPr>
          <a:xfrm>
            <a:off x="11519019" y="3164804"/>
            <a:ext cx="545911" cy="580029"/>
          </a:xfrm>
          <a:prstGeom prst="rect">
            <a:avLst/>
          </a:prstGeom>
        </p:spPr>
        <p:txBody>
          <a:bodyPr rtlCol="0" anchor="ctr"/>
          <a:lstStyle>
            <a:lvl1pPr algn="r">
              <a:defRPr lang="it-IT" sz="1600">
                <a:solidFill>
                  <a:schemeClr val="accent6"/>
                </a:solidFill>
                <a:latin typeface="Calibri Light" panose="020F0302020204030204" pitchFamily="34" charset="0"/>
              </a:defRPr>
            </a:lvl1pPr>
          </a:lstStyle>
          <a:p>
            <a:pPr>
              <a:defRPr lang="it-IT"/>
            </a:pPr>
            <a:fld id="{8D1FC6F8-0BCD-47E9-9C64-690771D9C143}" type="slidenum">
              <a:rPr lang="it-IT" smtClean="0"/>
              <a:pPr>
                <a:defRPr lang="it-IT"/>
              </a:pPr>
              <a:t>‹N›</a:t>
            </a:fld>
            <a:endParaRPr lang="it-IT" dirty="0"/>
          </a:p>
        </p:txBody>
      </p:sp>
      <p:sp>
        <p:nvSpPr>
          <p:cNvPr id="22" name="Segnaposto data 14">
            <a:extLst>
              <a:ext uri="{FF2B5EF4-FFF2-40B4-BE49-F238E27FC236}">
                <a16:creationId xmlns:a16="http://schemas.microsoft.com/office/drawing/2014/main" id="{5E6E1CB5-0E5F-4B44-8044-4010565FCF6D}"/>
              </a:ext>
            </a:extLst>
          </p:cNvPr>
          <p:cNvSpPr>
            <a:spLocks noGrp="1"/>
          </p:cNvSpPr>
          <p:nvPr>
            <p:ph type="dt" sz="half" idx="2"/>
          </p:nvPr>
        </p:nvSpPr>
        <p:spPr>
          <a:xfrm rot="5400000">
            <a:off x="10595991" y="5074920"/>
            <a:ext cx="2647667" cy="365125"/>
          </a:xfrm>
          <a:prstGeom prst="rect">
            <a:avLst/>
          </a:prstGeom>
        </p:spPr>
        <p:txBody>
          <a:bodyPr rtlCol="0" anchor="ctr"/>
          <a:lstStyle>
            <a:lvl1pPr>
              <a:defRPr lang="it-IT" sz="900" spc="400" baseline="0">
                <a:solidFill>
                  <a:schemeClr val="bg1"/>
                </a:solidFill>
                <a:latin typeface="Century Gothic" panose="020B0502020202020204" pitchFamily="34" charset="0"/>
              </a:defRPr>
            </a:lvl1pPr>
          </a:lstStyle>
          <a:p>
            <a:pPr>
              <a:defRPr lang="it-IT"/>
            </a:pPr>
            <a:r>
              <a:rPr lang="it-IT" cap="all" dirty="0"/>
              <a:t>21 maggio 20XX</a:t>
            </a:r>
          </a:p>
        </p:txBody>
      </p:sp>
    </p:spTree>
    <p:extLst>
      <p:ext uri="{BB962C8B-B14F-4D97-AF65-F5344CB8AC3E}">
        <p14:creationId xmlns:p14="http://schemas.microsoft.com/office/powerpoint/2010/main" val="2813131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Grazie">
    <p:spTree>
      <p:nvGrpSpPr>
        <p:cNvPr id="1" name=""/>
        <p:cNvGrpSpPr/>
        <p:nvPr/>
      </p:nvGrpSpPr>
      <p:grpSpPr>
        <a:xfrm>
          <a:off x="0" y="0"/>
          <a:ext cx="0" cy="0"/>
          <a:chOff x="0" y="0"/>
          <a:chExt cx="0" cy="0"/>
        </a:xfrm>
      </p:grpSpPr>
      <p:pic>
        <p:nvPicPr>
          <p:cNvPr id="3" name="Elemento grafico 2">
            <a:extLst>
              <a:ext uri="{FF2B5EF4-FFF2-40B4-BE49-F238E27FC236}">
                <a16:creationId xmlns:a16="http://schemas.microsoft.com/office/drawing/2014/main" id="{FE551AED-617A-4A51-AA8F-586F3703B7F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C60DB23A-E569-444D-8607-FD404EECF3BA}"/>
              </a:ext>
            </a:extLst>
          </p:cNvPr>
          <p:cNvSpPr>
            <a:spLocks noGrp="1"/>
          </p:cNvSpPr>
          <p:nvPr>
            <p:ph type="title" hasCustomPrompt="1"/>
          </p:nvPr>
        </p:nvSpPr>
        <p:spPr>
          <a:xfrm>
            <a:off x="1026850" y="563671"/>
            <a:ext cx="4989629" cy="2387771"/>
          </a:xfrm>
          <a:prstGeom prst="rect">
            <a:avLst/>
          </a:prstGeom>
        </p:spPr>
        <p:txBody>
          <a:bodyPr rtlCol="0" anchor="b"/>
          <a:lstStyle>
            <a:lvl1pPr algn="ctr">
              <a:defRPr lang="it-IT" sz="4800" b="1" cap="all" spc="400" baseline="0">
                <a:solidFill>
                  <a:schemeClr val="accent6"/>
                </a:solidFill>
                <a:latin typeface="Century Gothic" panose="020B0502020202020204" pitchFamily="34" charset="0"/>
              </a:defRPr>
            </a:lvl1pPr>
          </a:lstStyle>
          <a:p>
            <a:pPr rtl="0"/>
            <a:r>
              <a:rPr lang="it-IT" noProof="0" dirty="0"/>
              <a:t>Fare clic per inserire il titolo</a:t>
            </a:r>
          </a:p>
        </p:txBody>
      </p:sp>
      <p:sp>
        <p:nvSpPr>
          <p:cNvPr id="10" name="Segnaposto testo 13">
            <a:extLst>
              <a:ext uri="{FF2B5EF4-FFF2-40B4-BE49-F238E27FC236}">
                <a16:creationId xmlns:a16="http://schemas.microsoft.com/office/drawing/2014/main" id="{72B0D3D1-FC7B-43D5-B514-082D63A90ED1}"/>
              </a:ext>
            </a:extLst>
          </p:cNvPr>
          <p:cNvSpPr>
            <a:spLocks noGrp="1"/>
          </p:cNvSpPr>
          <p:nvPr>
            <p:ph type="body" sz="quarter" idx="12" hasCustomPrompt="1"/>
          </p:nvPr>
        </p:nvSpPr>
        <p:spPr>
          <a:xfrm>
            <a:off x="1026852" y="3531676"/>
            <a:ext cx="4989628" cy="1756576"/>
          </a:xfrm>
          <a:prstGeom prst="rect">
            <a:avLst/>
          </a:prstGeom>
        </p:spPr>
        <p:txBody>
          <a:bodyPr rtlCol="0">
            <a:normAutofit/>
          </a:bodyPr>
          <a:lstStyle>
            <a:lvl1pPr marL="0" indent="0" algn="ctr">
              <a:lnSpc>
                <a:spcPct val="150000"/>
              </a:lnSpc>
              <a:spcBef>
                <a:spcPts val="0"/>
              </a:spcBef>
              <a:buNone/>
              <a:defRPr lang="it-IT" sz="1800" i="0">
                <a:solidFill>
                  <a:schemeClr val="bg1"/>
                </a:solidFill>
                <a:latin typeface="Calibri Light" panose="020F0302020204030204" pitchFamily="34" charset="0"/>
              </a:defRPr>
            </a:lvl1pPr>
          </a:lstStyle>
          <a:p>
            <a:pPr lvl="0" rtl="0"/>
            <a:r>
              <a:rPr lang="it-IT" noProof="0" dirty="0"/>
              <a:t>Fare clic per inserire il sottotitolo</a:t>
            </a:r>
          </a:p>
        </p:txBody>
      </p:sp>
      <p:sp>
        <p:nvSpPr>
          <p:cNvPr id="12" name="Segnaposto piè di pagina 15">
            <a:extLst>
              <a:ext uri="{FF2B5EF4-FFF2-40B4-BE49-F238E27FC236}">
                <a16:creationId xmlns:a16="http://schemas.microsoft.com/office/drawing/2014/main" id="{CC2E4653-FDDE-4AC5-A23D-4269479ADCAE}"/>
              </a:ext>
            </a:extLst>
          </p:cNvPr>
          <p:cNvSpPr>
            <a:spLocks noGrp="1"/>
          </p:cNvSpPr>
          <p:nvPr>
            <p:ph type="ftr" sz="quarter" idx="3"/>
          </p:nvPr>
        </p:nvSpPr>
        <p:spPr>
          <a:xfrm rot="5400000">
            <a:off x="10541127" y="1408176"/>
            <a:ext cx="2770499" cy="365125"/>
          </a:xfrm>
          <a:prstGeom prst="rect">
            <a:avLst/>
          </a:prstGeom>
        </p:spPr>
        <p:txBody>
          <a:bodyPr rtlCol="0" anchor="ctr"/>
          <a:lstStyle>
            <a:lvl1pPr algn="r">
              <a:defRPr lang="it-IT" sz="900" cap="all" spc="400" baseline="0">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r>
              <a:rPr lang="it-IT" dirty="0"/>
              <a:t>TITOLO PRESENTAZIONE</a:t>
            </a:r>
          </a:p>
        </p:txBody>
      </p:sp>
      <p:sp>
        <p:nvSpPr>
          <p:cNvPr id="13" name="Segnaposto numero diapositiva 16">
            <a:extLst>
              <a:ext uri="{FF2B5EF4-FFF2-40B4-BE49-F238E27FC236}">
                <a16:creationId xmlns:a16="http://schemas.microsoft.com/office/drawing/2014/main" id="{C3F5CE00-2FB1-4930-8D2C-DB4DFDB2FD40}"/>
              </a:ext>
            </a:extLst>
          </p:cNvPr>
          <p:cNvSpPr>
            <a:spLocks noGrp="1"/>
          </p:cNvSpPr>
          <p:nvPr>
            <p:ph type="sldNum" sz="quarter" idx="4"/>
          </p:nvPr>
        </p:nvSpPr>
        <p:spPr>
          <a:xfrm>
            <a:off x="11519019" y="3164804"/>
            <a:ext cx="545911" cy="580029"/>
          </a:xfrm>
          <a:prstGeom prst="rect">
            <a:avLst/>
          </a:prstGeom>
        </p:spPr>
        <p:txBody>
          <a:bodyPr rtlCol="0" anchor="ctr"/>
          <a:lstStyle>
            <a:lvl1pPr algn="r">
              <a:defRPr lang="it-IT" sz="1600">
                <a:solidFill>
                  <a:schemeClr val="accent6"/>
                </a:solidFill>
                <a:effectLst>
                  <a:outerShdw blurRad="38100" dist="38100" dir="2700000" algn="tl">
                    <a:srgbClr val="000000">
                      <a:alpha val="43137"/>
                    </a:srgbClr>
                  </a:outerShdw>
                </a:effectLst>
                <a:latin typeface="Calibri Light" panose="020F0302020204030204" pitchFamily="34" charset="0"/>
              </a:defRPr>
            </a:lvl1pPr>
          </a:lstStyle>
          <a:p>
            <a:pPr>
              <a:defRPr lang="it-IT"/>
            </a:pPr>
            <a:fld id="{8D1FC6F8-0BCD-47E9-9C64-690771D9C143}" type="slidenum">
              <a:rPr lang="it-IT" smtClean="0"/>
              <a:pPr>
                <a:defRPr lang="it-IT"/>
              </a:pPr>
              <a:t>‹N›</a:t>
            </a:fld>
            <a:endParaRPr lang="it-IT" dirty="0"/>
          </a:p>
        </p:txBody>
      </p:sp>
      <p:sp>
        <p:nvSpPr>
          <p:cNvPr id="14" name="Segnaposto data 14">
            <a:extLst>
              <a:ext uri="{FF2B5EF4-FFF2-40B4-BE49-F238E27FC236}">
                <a16:creationId xmlns:a16="http://schemas.microsoft.com/office/drawing/2014/main" id="{2CEBC169-C2E2-4153-8A08-6B982C0D542B}"/>
              </a:ext>
            </a:extLst>
          </p:cNvPr>
          <p:cNvSpPr>
            <a:spLocks noGrp="1"/>
          </p:cNvSpPr>
          <p:nvPr>
            <p:ph type="dt" sz="half" idx="2"/>
          </p:nvPr>
        </p:nvSpPr>
        <p:spPr>
          <a:xfrm rot="5400000">
            <a:off x="10595991" y="5074920"/>
            <a:ext cx="2647667" cy="365125"/>
          </a:xfrm>
          <a:prstGeom prst="rect">
            <a:avLst/>
          </a:prstGeom>
        </p:spPr>
        <p:txBody>
          <a:bodyPr rtlCol="0" anchor="ctr"/>
          <a:lstStyle>
            <a:lvl1pPr>
              <a:defRPr lang="it-IT" sz="900" spc="400" baseline="0">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a:defRPr lang="it-IT"/>
            </a:pPr>
            <a:r>
              <a:rPr lang="it-IT" cap="all" dirty="0"/>
              <a:t>21 maggio 20XX</a:t>
            </a:r>
          </a:p>
        </p:txBody>
      </p:sp>
    </p:spTree>
    <p:extLst>
      <p:ext uri="{BB962C8B-B14F-4D97-AF65-F5344CB8AC3E}">
        <p14:creationId xmlns:p14="http://schemas.microsoft.com/office/powerpoint/2010/main" val="4250379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i siamo">
    <p:spTree>
      <p:nvGrpSpPr>
        <p:cNvPr id="1" name=""/>
        <p:cNvGrpSpPr/>
        <p:nvPr/>
      </p:nvGrpSpPr>
      <p:grpSpPr>
        <a:xfrm>
          <a:off x="0" y="0"/>
          <a:ext cx="0" cy="0"/>
          <a:chOff x="0" y="0"/>
          <a:chExt cx="0" cy="0"/>
        </a:xfrm>
      </p:grpSpPr>
      <p:pic>
        <p:nvPicPr>
          <p:cNvPr id="37" name="Elemento grafico 36">
            <a:extLst>
              <a:ext uri="{FF2B5EF4-FFF2-40B4-BE49-F238E27FC236}">
                <a16:creationId xmlns:a16="http://schemas.microsoft.com/office/drawing/2014/main" id="{65AAE033-7EA4-4A87-A126-29FE4276451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31" name="Ovale 30">
            <a:extLst>
              <a:ext uri="{FF2B5EF4-FFF2-40B4-BE49-F238E27FC236}">
                <a16:creationId xmlns:a16="http://schemas.microsoft.com/office/drawing/2014/main" id="{A5F6FE17-A48F-4A3E-8719-1DE83CD6B4C5}"/>
              </a:ext>
              <a:ext uri="{C183D7F6-B498-43B3-948B-1728B52AA6E4}">
                <adec:decorative xmlns:adec="http://schemas.microsoft.com/office/drawing/2017/decorative" val="1"/>
              </a:ext>
            </a:extLst>
          </p:cNvPr>
          <p:cNvSpPr/>
          <p:nvPr userDrawn="1"/>
        </p:nvSpPr>
        <p:spPr>
          <a:xfrm>
            <a:off x="7462048" y="1199853"/>
            <a:ext cx="3929901" cy="392990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dirty="0">
              <a:latin typeface="Calibri Light" panose="020F0302020204030204" pitchFamily="34" charset="0"/>
            </a:endParaRPr>
          </a:p>
        </p:txBody>
      </p:sp>
      <p:sp>
        <p:nvSpPr>
          <p:cNvPr id="2" name="Titolo 1">
            <a:extLst>
              <a:ext uri="{FF2B5EF4-FFF2-40B4-BE49-F238E27FC236}">
                <a16:creationId xmlns:a16="http://schemas.microsoft.com/office/drawing/2014/main" id="{3FF73882-4B79-419D-89EE-4B7CED18D9E2}"/>
              </a:ext>
            </a:extLst>
          </p:cNvPr>
          <p:cNvSpPr>
            <a:spLocks noGrp="1"/>
          </p:cNvSpPr>
          <p:nvPr>
            <p:ph type="title" hasCustomPrompt="1"/>
          </p:nvPr>
        </p:nvSpPr>
        <p:spPr>
          <a:xfrm>
            <a:off x="1021623" y="2210810"/>
            <a:ext cx="4579970" cy="538038"/>
          </a:xfrm>
          <a:prstGeom prst="rect">
            <a:avLst/>
          </a:prstGeom>
        </p:spPr>
        <p:txBody>
          <a:bodyPr rtlCol="0"/>
          <a:lstStyle>
            <a:lvl1pPr>
              <a:defRPr lang="it-IT" sz="2800" b="1" cap="all" spc="400" baseline="0">
                <a:solidFill>
                  <a:schemeClr val="accent6"/>
                </a:solidFill>
                <a:latin typeface="Century Gothic" panose="020B0502020202020204" pitchFamily="34" charset="0"/>
              </a:defRPr>
            </a:lvl1pPr>
          </a:lstStyle>
          <a:p>
            <a:pPr rtl="0"/>
            <a:r>
              <a:rPr lang="it-IT" noProof="0" dirty="0"/>
              <a:t>Fare clic per inserire il titolo</a:t>
            </a:r>
          </a:p>
        </p:txBody>
      </p:sp>
      <p:sp>
        <p:nvSpPr>
          <p:cNvPr id="26" name="Segnaposto testo 25">
            <a:extLst>
              <a:ext uri="{FF2B5EF4-FFF2-40B4-BE49-F238E27FC236}">
                <a16:creationId xmlns:a16="http://schemas.microsoft.com/office/drawing/2014/main" id="{EF50E1F4-245D-4104-AFDB-25D35D7C5C07}"/>
              </a:ext>
            </a:extLst>
          </p:cNvPr>
          <p:cNvSpPr>
            <a:spLocks noGrp="1"/>
          </p:cNvSpPr>
          <p:nvPr>
            <p:ph type="body" sz="quarter" idx="12" hasCustomPrompt="1"/>
          </p:nvPr>
        </p:nvSpPr>
        <p:spPr>
          <a:xfrm>
            <a:off x="1034661" y="2747550"/>
            <a:ext cx="5309918" cy="2872039"/>
          </a:xfrm>
          <a:prstGeom prst="rect">
            <a:avLst/>
          </a:prstGeom>
        </p:spPr>
        <p:txBody>
          <a:bodyPr rtlCol="0"/>
          <a:lstStyle>
            <a:lvl1pPr marL="0" indent="0" algn="l">
              <a:lnSpc>
                <a:spcPct val="150000"/>
              </a:lnSpc>
              <a:spcBef>
                <a:spcPts val="0"/>
              </a:spcBef>
              <a:buNone/>
              <a:defRPr lang="it-IT" sz="1600">
                <a:solidFill>
                  <a:schemeClr val="bg1"/>
                </a:solidFill>
                <a:latin typeface="Calibri Light" panose="020F0302020204030204" pitchFamily="34" charset="0"/>
              </a:defRPr>
            </a:lvl1pPr>
          </a:lstStyle>
          <a:p>
            <a:pPr lvl="0" rtl="0"/>
            <a:r>
              <a:rPr lang="it-IT" noProof="0" dirty="0"/>
              <a:t>Fare clic per inserire il testo</a:t>
            </a:r>
          </a:p>
        </p:txBody>
      </p:sp>
      <p:sp>
        <p:nvSpPr>
          <p:cNvPr id="30" name="Segnaposto immagine 29">
            <a:extLst>
              <a:ext uri="{FF2B5EF4-FFF2-40B4-BE49-F238E27FC236}">
                <a16:creationId xmlns:a16="http://schemas.microsoft.com/office/drawing/2014/main" id="{73A2FF74-415E-49BB-B2ED-E04C7B50BDE2}"/>
              </a:ext>
            </a:extLst>
          </p:cNvPr>
          <p:cNvSpPr>
            <a:spLocks noGrp="1"/>
          </p:cNvSpPr>
          <p:nvPr>
            <p:ph type="pic" sz="quarter" idx="13" hasCustomPrompt="1"/>
          </p:nvPr>
        </p:nvSpPr>
        <p:spPr>
          <a:xfrm>
            <a:off x="7663453" y="1433033"/>
            <a:ext cx="3527091" cy="3463540"/>
          </a:xfrm>
          <a:prstGeom prst="ellipse">
            <a:avLst/>
          </a:prstGeom>
        </p:spPr>
        <p:txBody>
          <a:bodyPr rtlCol="0"/>
          <a:lstStyle>
            <a:lvl1pPr marL="0" indent="0" algn="ctr">
              <a:buFont typeface="+mj-lt"/>
              <a:buNone/>
              <a:defRPr lang="it-IT">
                <a:solidFill>
                  <a:schemeClr val="bg1"/>
                </a:solidFill>
                <a:latin typeface="Calibri Light" panose="020F0302020204030204" pitchFamily="34" charset="0"/>
              </a:defRPr>
            </a:lvl1pPr>
          </a:lstStyle>
          <a:p>
            <a:pPr rtl="0"/>
            <a:r>
              <a:rPr lang="it-IT" noProof="0" dirty="0"/>
              <a:t>Fai clic per aggiungere una foto</a:t>
            </a:r>
          </a:p>
        </p:txBody>
      </p:sp>
      <p:sp>
        <p:nvSpPr>
          <p:cNvPr id="20" name="Segnaposto piè di pagina 15">
            <a:extLst>
              <a:ext uri="{FF2B5EF4-FFF2-40B4-BE49-F238E27FC236}">
                <a16:creationId xmlns:a16="http://schemas.microsoft.com/office/drawing/2014/main" id="{1847553A-14C8-45EB-88C7-05CE63B7E34D}"/>
              </a:ext>
            </a:extLst>
          </p:cNvPr>
          <p:cNvSpPr>
            <a:spLocks noGrp="1"/>
          </p:cNvSpPr>
          <p:nvPr>
            <p:ph type="ftr" sz="quarter" idx="3"/>
          </p:nvPr>
        </p:nvSpPr>
        <p:spPr>
          <a:xfrm rot="5400000">
            <a:off x="10541127" y="1408176"/>
            <a:ext cx="2770499" cy="365125"/>
          </a:xfrm>
          <a:prstGeom prst="rect">
            <a:avLst/>
          </a:prstGeom>
        </p:spPr>
        <p:txBody>
          <a:bodyPr rtlCol="0" anchor="ctr"/>
          <a:lstStyle>
            <a:lvl1pPr algn="r">
              <a:defRPr lang="it-IT" sz="900" cap="all" spc="400" baseline="0">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r>
              <a:rPr lang="it-IT" dirty="0"/>
              <a:t>TITOLO PRESENTAZIONE</a:t>
            </a:r>
          </a:p>
        </p:txBody>
      </p:sp>
      <p:sp>
        <p:nvSpPr>
          <p:cNvPr id="21" name="Segnaposto numero diapositiva 16">
            <a:extLst>
              <a:ext uri="{FF2B5EF4-FFF2-40B4-BE49-F238E27FC236}">
                <a16:creationId xmlns:a16="http://schemas.microsoft.com/office/drawing/2014/main" id="{E7FABA93-7D08-4CFE-B3A8-D44B1A0F3656}"/>
              </a:ext>
            </a:extLst>
          </p:cNvPr>
          <p:cNvSpPr>
            <a:spLocks noGrp="1"/>
          </p:cNvSpPr>
          <p:nvPr>
            <p:ph type="sldNum" sz="quarter" idx="4"/>
          </p:nvPr>
        </p:nvSpPr>
        <p:spPr>
          <a:xfrm>
            <a:off x="11519019" y="3164804"/>
            <a:ext cx="545911" cy="580029"/>
          </a:xfrm>
          <a:prstGeom prst="rect">
            <a:avLst/>
          </a:prstGeom>
        </p:spPr>
        <p:txBody>
          <a:bodyPr rtlCol="0" anchor="ctr"/>
          <a:lstStyle>
            <a:lvl1pPr algn="r">
              <a:defRPr lang="it-IT" sz="1600">
                <a:solidFill>
                  <a:schemeClr val="accent6"/>
                </a:solidFill>
                <a:effectLst>
                  <a:outerShdw blurRad="38100" dist="38100" dir="2700000" algn="tl">
                    <a:srgbClr val="000000">
                      <a:alpha val="43137"/>
                    </a:srgbClr>
                  </a:outerShdw>
                </a:effectLst>
                <a:latin typeface="Calibri Light" panose="020F0302020204030204" pitchFamily="34" charset="0"/>
              </a:defRPr>
            </a:lvl1pPr>
          </a:lstStyle>
          <a:p>
            <a:pPr>
              <a:defRPr lang="it-IT"/>
            </a:pPr>
            <a:fld id="{8D1FC6F8-0BCD-47E9-9C64-690771D9C143}" type="slidenum">
              <a:rPr lang="it-IT" smtClean="0"/>
              <a:pPr>
                <a:defRPr lang="it-IT"/>
              </a:pPr>
              <a:t>‹N›</a:t>
            </a:fld>
            <a:endParaRPr lang="it-IT" dirty="0"/>
          </a:p>
        </p:txBody>
      </p:sp>
      <p:sp>
        <p:nvSpPr>
          <p:cNvPr id="22" name="Segnaposto data 14">
            <a:extLst>
              <a:ext uri="{FF2B5EF4-FFF2-40B4-BE49-F238E27FC236}">
                <a16:creationId xmlns:a16="http://schemas.microsoft.com/office/drawing/2014/main" id="{FBD26C03-0B97-464A-A39C-A1F339DBAC8B}"/>
              </a:ext>
            </a:extLst>
          </p:cNvPr>
          <p:cNvSpPr>
            <a:spLocks noGrp="1"/>
          </p:cNvSpPr>
          <p:nvPr>
            <p:ph type="dt" sz="half" idx="2"/>
          </p:nvPr>
        </p:nvSpPr>
        <p:spPr>
          <a:xfrm rot="5400000">
            <a:off x="10595991" y="5074920"/>
            <a:ext cx="2647667" cy="365125"/>
          </a:xfrm>
          <a:prstGeom prst="rect">
            <a:avLst/>
          </a:prstGeom>
        </p:spPr>
        <p:txBody>
          <a:bodyPr rtlCol="0" anchor="ctr"/>
          <a:lstStyle>
            <a:lvl1pPr>
              <a:defRPr lang="it-IT" sz="900" spc="400" baseline="0">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a:defRPr lang="it-IT"/>
            </a:pPr>
            <a:r>
              <a:rPr lang="it-IT" cap="all" dirty="0"/>
              <a:t>21 maggio 20XX</a:t>
            </a:r>
          </a:p>
        </p:txBody>
      </p:sp>
    </p:spTree>
    <p:extLst>
      <p:ext uri="{BB962C8B-B14F-4D97-AF65-F5344CB8AC3E}">
        <p14:creationId xmlns:p14="http://schemas.microsoft.com/office/powerpoint/2010/main" val="2260922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blema">
    <p:spTree>
      <p:nvGrpSpPr>
        <p:cNvPr id="1" name=""/>
        <p:cNvGrpSpPr/>
        <p:nvPr/>
      </p:nvGrpSpPr>
      <p:grpSpPr>
        <a:xfrm>
          <a:off x="0" y="0"/>
          <a:ext cx="0" cy="0"/>
          <a:chOff x="0" y="0"/>
          <a:chExt cx="0" cy="0"/>
        </a:xfrm>
      </p:grpSpPr>
      <p:pic>
        <p:nvPicPr>
          <p:cNvPr id="2" name="Elemento grafico 1">
            <a:extLst>
              <a:ext uri="{FF2B5EF4-FFF2-40B4-BE49-F238E27FC236}">
                <a16:creationId xmlns:a16="http://schemas.microsoft.com/office/drawing/2014/main" id="{EC80EFA4-265B-48D2-AE72-8585EEED648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3" name="Titolo 2">
            <a:extLst>
              <a:ext uri="{FF2B5EF4-FFF2-40B4-BE49-F238E27FC236}">
                <a16:creationId xmlns:a16="http://schemas.microsoft.com/office/drawing/2014/main" id="{9C648289-A550-4F4F-96C8-3D82FCE94245}"/>
              </a:ext>
            </a:extLst>
          </p:cNvPr>
          <p:cNvSpPr>
            <a:spLocks noGrp="1"/>
          </p:cNvSpPr>
          <p:nvPr>
            <p:ph type="title" hasCustomPrompt="1"/>
          </p:nvPr>
        </p:nvSpPr>
        <p:spPr>
          <a:xfrm>
            <a:off x="4187069" y="695093"/>
            <a:ext cx="4919354" cy="667498"/>
          </a:xfrm>
          <a:prstGeom prst="rect">
            <a:avLst/>
          </a:prstGeom>
        </p:spPr>
        <p:txBody>
          <a:bodyPr rtlCol="0"/>
          <a:lstStyle>
            <a:lvl1pPr>
              <a:defRPr lang="it-IT" sz="2800" b="1" cap="all" spc="400" baseline="0">
                <a:solidFill>
                  <a:schemeClr val="bg1"/>
                </a:solidFill>
                <a:latin typeface="Century Gothic" panose="020B0502020202020204" pitchFamily="34" charset="0"/>
              </a:defRPr>
            </a:lvl1pPr>
          </a:lstStyle>
          <a:p>
            <a:pPr rtl="0"/>
            <a:r>
              <a:rPr lang="it-IT" noProof="0" dirty="0"/>
              <a:t>Fare clic per inserire il titolo</a:t>
            </a:r>
          </a:p>
        </p:txBody>
      </p:sp>
      <p:sp>
        <p:nvSpPr>
          <p:cNvPr id="26" name="Segnaposto testo 14">
            <a:extLst>
              <a:ext uri="{FF2B5EF4-FFF2-40B4-BE49-F238E27FC236}">
                <a16:creationId xmlns:a16="http://schemas.microsoft.com/office/drawing/2014/main" id="{33EEFC4F-DE64-450E-9DD5-65D08E123C22}"/>
              </a:ext>
            </a:extLst>
          </p:cNvPr>
          <p:cNvSpPr>
            <a:spLocks noGrp="1"/>
          </p:cNvSpPr>
          <p:nvPr>
            <p:ph type="body" sz="quarter" idx="22" hasCustomPrompt="1"/>
          </p:nvPr>
        </p:nvSpPr>
        <p:spPr>
          <a:xfrm>
            <a:off x="4199594" y="1873815"/>
            <a:ext cx="2556579" cy="365125"/>
          </a:xfrm>
          <a:prstGeom prst="rect">
            <a:avLst/>
          </a:prstGeom>
        </p:spPr>
        <p:txBody>
          <a:bodyPr rtlCol="0"/>
          <a:lstStyle>
            <a:lvl1pPr marL="0" indent="0">
              <a:buNone/>
              <a:defRPr lang="it-IT" sz="1600" b="1" cap="none" spc="200" baseline="0">
                <a:solidFill>
                  <a:schemeClr val="accent6"/>
                </a:solidFill>
                <a:latin typeface="Century Gothic" panose="020B0502020202020204" pitchFamily="34" charset="0"/>
              </a:defRPr>
            </a:lvl1pPr>
          </a:lstStyle>
          <a:p>
            <a:pPr lvl="0" rtl="0"/>
            <a:r>
              <a:rPr lang="it-IT" noProof="0" dirty="0"/>
              <a:t>Fare clic per inserire il titolo</a:t>
            </a:r>
          </a:p>
        </p:txBody>
      </p:sp>
      <p:sp>
        <p:nvSpPr>
          <p:cNvPr id="18" name="Segnaposto testo 14">
            <a:extLst>
              <a:ext uri="{FF2B5EF4-FFF2-40B4-BE49-F238E27FC236}">
                <a16:creationId xmlns:a16="http://schemas.microsoft.com/office/drawing/2014/main" id="{38C58F5B-7BA2-42E8-B66A-4561678ADDC4}"/>
              </a:ext>
            </a:extLst>
          </p:cNvPr>
          <p:cNvSpPr>
            <a:spLocks noGrp="1"/>
          </p:cNvSpPr>
          <p:nvPr>
            <p:ph type="body" sz="quarter" idx="15" hasCustomPrompt="1"/>
          </p:nvPr>
        </p:nvSpPr>
        <p:spPr>
          <a:xfrm>
            <a:off x="4199595" y="2178444"/>
            <a:ext cx="2556579" cy="1328236"/>
          </a:xfrm>
          <a:prstGeom prst="rect">
            <a:avLst/>
          </a:prstGeom>
        </p:spPr>
        <p:txBody>
          <a:bodyPr rtlCol="0"/>
          <a:lstStyle>
            <a:lvl1pPr marL="0" indent="0">
              <a:lnSpc>
                <a:spcPct val="150000"/>
              </a:lnSpc>
              <a:spcBef>
                <a:spcPts val="0"/>
              </a:spcBef>
              <a:buNone/>
              <a:defRPr lang="it-IT" sz="1400" cap="none" spc="0" baseline="0">
                <a:solidFill>
                  <a:schemeClr val="bg1"/>
                </a:solidFill>
                <a:latin typeface="Calibri Light" panose="020F0302020204030204" pitchFamily="34" charset="0"/>
              </a:defRPr>
            </a:lvl1pPr>
          </a:lstStyle>
          <a:p>
            <a:pPr lvl="0" rtl="0"/>
            <a:r>
              <a:rPr lang="it-IT" noProof="0" dirty="0"/>
              <a:t>Fare clic per inserire il testo</a:t>
            </a:r>
          </a:p>
        </p:txBody>
      </p:sp>
      <p:sp>
        <p:nvSpPr>
          <p:cNvPr id="15" name="Segnaposto testo 14">
            <a:extLst>
              <a:ext uri="{FF2B5EF4-FFF2-40B4-BE49-F238E27FC236}">
                <a16:creationId xmlns:a16="http://schemas.microsoft.com/office/drawing/2014/main" id="{66743AAE-DD8A-4954-B033-100DF6D97554}"/>
              </a:ext>
            </a:extLst>
          </p:cNvPr>
          <p:cNvSpPr>
            <a:spLocks noGrp="1"/>
          </p:cNvSpPr>
          <p:nvPr>
            <p:ph type="body" sz="quarter" idx="12" hasCustomPrompt="1"/>
          </p:nvPr>
        </p:nvSpPr>
        <p:spPr>
          <a:xfrm>
            <a:off x="7538997" y="1873815"/>
            <a:ext cx="2556578" cy="365125"/>
          </a:xfrm>
          <a:prstGeom prst="rect">
            <a:avLst/>
          </a:prstGeom>
        </p:spPr>
        <p:txBody>
          <a:bodyPr rtlCol="0"/>
          <a:lstStyle>
            <a:lvl1pPr marL="0" indent="0">
              <a:buNone/>
              <a:defRPr lang="it-IT" sz="1600" b="1" cap="none" spc="200" baseline="0">
                <a:solidFill>
                  <a:schemeClr val="accent6"/>
                </a:solidFill>
                <a:latin typeface="Century Gothic" panose="020B0502020202020204" pitchFamily="34" charset="0"/>
              </a:defRPr>
            </a:lvl1pPr>
          </a:lstStyle>
          <a:p>
            <a:pPr lvl="0" rtl="0"/>
            <a:r>
              <a:rPr lang="it-IT" noProof="0" dirty="0"/>
              <a:t>Fare clic per inserire il titolo</a:t>
            </a:r>
          </a:p>
        </p:txBody>
      </p:sp>
      <p:sp>
        <p:nvSpPr>
          <p:cNvPr id="16" name="Segnaposto testo 14">
            <a:extLst>
              <a:ext uri="{FF2B5EF4-FFF2-40B4-BE49-F238E27FC236}">
                <a16:creationId xmlns:a16="http://schemas.microsoft.com/office/drawing/2014/main" id="{B7B5D3C5-66A2-486B-9B1D-A7075D150C27}"/>
              </a:ext>
            </a:extLst>
          </p:cNvPr>
          <p:cNvSpPr>
            <a:spLocks noGrp="1"/>
          </p:cNvSpPr>
          <p:nvPr>
            <p:ph type="body" sz="quarter" idx="13" hasCustomPrompt="1"/>
          </p:nvPr>
        </p:nvSpPr>
        <p:spPr>
          <a:xfrm>
            <a:off x="7538997" y="2178444"/>
            <a:ext cx="2556578" cy="1291081"/>
          </a:xfrm>
          <a:prstGeom prst="rect">
            <a:avLst/>
          </a:prstGeom>
        </p:spPr>
        <p:txBody>
          <a:bodyPr rtlCol="0"/>
          <a:lstStyle>
            <a:lvl1pPr marL="0" indent="0">
              <a:lnSpc>
                <a:spcPct val="150000"/>
              </a:lnSpc>
              <a:spcBef>
                <a:spcPts val="0"/>
              </a:spcBef>
              <a:buNone/>
              <a:defRPr lang="it-IT" sz="1400" cap="none" spc="0" baseline="0">
                <a:solidFill>
                  <a:schemeClr val="bg1"/>
                </a:solidFill>
                <a:latin typeface="Calibri Light" panose="020F0302020204030204" pitchFamily="34" charset="0"/>
              </a:defRPr>
            </a:lvl1pPr>
          </a:lstStyle>
          <a:p>
            <a:pPr lvl="0" rtl="0"/>
            <a:r>
              <a:rPr lang="it-IT" noProof="0" dirty="0"/>
              <a:t>Fare clic per inserire il testo</a:t>
            </a:r>
          </a:p>
        </p:txBody>
      </p:sp>
      <p:sp>
        <p:nvSpPr>
          <p:cNvPr id="30" name="Segnaposto testo 14">
            <a:extLst>
              <a:ext uri="{FF2B5EF4-FFF2-40B4-BE49-F238E27FC236}">
                <a16:creationId xmlns:a16="http://schemas.microsoft.com/office/drawing/2014/main" id="{AD063EDB-47FD-44F8-9344-12CBC2AE0B77}"/>
              </a:ext>
            </a:extLst>
          </p:cNvPr>
          <p:cNvSpPr>
            <a:spLocks noGrp="1"/>
          </p:cNvSpPr>
          <p:nvPr>
            <p:ph type="body" sz="quarter" idx="24" hasCustomPrompt="1"/>
          </p:nvPr>
        </p:nvSpPr>
        <p:spPr>
          <a:xfrm>
            <a:off x="4199595" y="4071261"/>
            <a:ext cx="2556577" cy="365125"/>
          </a:xfrm>
          <a:prstGeom prst="rect">
            <a:avLst/>
          </a:prstGeom>
        </p:spPr>
        <p:txBody>
          <a:bodyPr rtlCol="0"/>
          <a:lstStyle>
            <a:lvl1pPr marL="0" indent="0">
              <a:buNone/>
              <a:defRPr lang="it-IT" sz="1600" b="1" cap="none" spc="200" baseline="0">
                <a:solidFill>
                  <a:schemeClr val="accent6"/>
                </a:solidFill>
                <a:latin typeface="Century Gothic" panose="020B0502020202020204" pitchFamily="34" charset="0"/>
              </a:defRPr>
            </a:lvl1pPr>
          </a:lstStyle>
          <a:p>
            <a:pPr lvl="0" rtl="0"/>
            <a:r>
              <a:rPr lang="it-IT" noProof="0" dirty="0"/>
              <a:t>Fare clic per inserire il titolo</a:t>
            </a:r>
          </a:p>
        </p:txBody>
      </p:sp>
      <p:sp>
        <p:nvSpPr>
          <p:cNvPr id="22" name="Segnaposto testo 14">
            <a:extLst>
              <a:ext uri="{FF2B5EF4-FFF2-40B4-BE49-F238E27FC236}">
                <a16:creationId xmlns:a16="http://schemas.microsoft.com/office/drawing/2014/main" id="{94586DE3-CDE9-4337-A49D-C1031595E36F}"/>
              </a:ext>
            </a:extLst>
          </p:cNvPr>
          <p:cNvSpPr>
            <a:spLocks noGrp="1"/>
          </p:cNvSpPr>
          <p:nvPr>
            <p:ph type="body" sz="quarter" idx="19" hasCustomPrompt="1"/>
          </p:nvPr>
        </p:nvSpPr>
        <p:spPr>
          <a:xfrm>
            <a:off x="4199596" y="4383943"/>
            <a:ext cx="2556577" cy="1328236"/>
          </a:xfrm>
          <a:prstGeom prst="rect">
            <a:avLst/>
          </a:prstGeom>
        </p:spPr>
        <p:txBody>
          <a:bodyPr rtlCol="0"/>
          <a:lstStyle>
            <a:lvl1pPr marL="0" indent="0">
              <a:lnSpc>
                <a:spcPct val="150000"/>
              </a:lnSpc>
              <a:spcBef>
                <a:spcPts val="0"/>
              </a:spcBef>
              <a:buNone/>
              <a:defRPr lang="it-IT" sz="1400" cap="none" spc="0" baseline="0">
                <a:solidFill>
                  <a:schemeClr val="bg1"/>
                </a:solidFill>
                <a:latin typeface="Calibri Light" panose="020F0302020204030204" pitchFamily="34" charset="0"/>
              </a:defRPr>
            </a:lvl1pPr>
          </a:lstStyle>
          <a:p>
            <a:pPr lvl="0" rtl="0"/>
            <a:r>
              <a:rPr lang="it-IT" noProof="0" dirty="0"/>
              <a:t>Fare clic per inserire il testo</a:t>
            </a:r>
          </a:p>
        </p:txBody>
      </p:sp>
      <p:sp>
        <p:nvSpPr>
          <p:cNvPr id="29" name="Segnaposto testo 14">
            <a:extLst>
              <a:ext uri="{FF2B5EF4-FFF2-40B4-BE49-F238E27FC236}">
                <a16:creationId xmlns:a16="http://schemas.microsoft.com/office/drawing/2014/main" id="{64F0745D-06FC-4840-B9DF-3176DEDA6F67}"/>
              </a:ext>
            </a:extLst>
          </p:cNvPr>
          <p:cNvSpPr>
            <a:spLocks noGrp="1"/>
          </p:cNvSpPr>
          <p:nvPr>
            <p:ph type="body" sz="quarter" idx="23" hasCustomPrompt="1"/>
          </p:nvPr>
        </p:nvSpPr>
        <p:spPr>
          <a:xfrm>
            <a:off x="7538997" y="4071261"/>
            <a:ext cx="2556578" cy="365125"/>
          </a:xfrm>
          <a:prstGeom prst="rect">
            <a:avLst/>
          </a:prstGeom>
        </p:spPr>
        <p:txBody>
          <a:bodyPr rtlCol="0"/>
          <a:lstStyle>
            <a:lvl1pPr marL="0" indent="0">
              <a:buNone/>
              <a:defRPr lang="it-IT" sz="1600" b="1" cap="none" spc="200" baseline="0">
                <a:solidFill>
                  <a:schemeClr val="accent6"/>
                </a:solidFill>
                <a:latin typeface="Century Gothic" panose="020B0502020202020204" pitchFamily="34" charset="0"/>
              </a:defRPr>
            </a:lvl1pPr>
          </a:lstStyle>
          <a:p>
            <a:pPr lvl="0" rtl="0"/>
            <a:r>
              <a:rPr lang="it-IT" noProof="0" dirty="0"/>
              <a:t>Fare clic per inserire il titolo</a:t>
            </a:r>
          </a:p>
        </p:txBody>
      </p:sp>
      <p:sp>
        <p:nvSpPr>
          <p:cNvPr id="20" name="Segnaposto testo 14">
            <a:extLst>
              <a:ext uri="{FF2B5EF4-FFF2-40B4-BE49-F238E27FC236}">
                <a16:creationId xmlns:a16="http://schemas.microsoft.com/office/drawing/2014/main" id="{F29A1EC1-1F01-46ED-BF67-15FE9E12068C}"/>
              </a:ext>
            </a:extLst>
          </p:cNvPr>
          <p:cNvSpPr>
            <a:spLocks noGrp="1"/>
          </p:cNvSpPr>
          <p:nvPr>
            <p:ph type="body" sz="quarter" idx="17" hasCustomPrompt="1"/>
          </p:nvPr>
        </p:nvSpPr>
        <p:spPr>
          <a:xfrm>
            <a:off x="7538997" y="4375890"/>
            <a:ext cx="2556578" cy="1291081"/>
          </a:xfrm>
          <a:prstGeom prst="rect">
            <a:avLst/>
          </a:prstGeom>
        </p:spPr>
        <p:txBody>
          <a:bodyPr rtlCol="0"/>
          <a:lstStyle>
            <a:lvl1pPr marL="0" indent="0">
              <a:lnSpc>
                <a:spcPct val="150000"/>
              </a:lnSpc>
              <a:spcBef>
                <a:spcPts val="0"/>
              </a:spcBef>
              <a:buNone/>
              <a:defRPr lang="it-IT" sz="1400" cap="none" spc="0" baseline="0">
                <a:solidFill>
                  <a:schemeClr val="bg1"/>
                </a:solidFill>
                <a:latin typeface="Calibri Light" panose="020F0302020204030204" pitchFamily="34" charset="0"/>
              </a:defRPr>
            </a:lvl1pPr>
          </a:lstStyle>
          <a:p>
            <a:pPr lvl="0" rtl="0"/>
            <a:r>
              <a:rPr lang="it-IT" noProof="0" dirty="0"/>
              <a:t>Fare clic per inserire il testo</a:t>
            </a:r>
          </a:p>
        </p:txBody>
      </p:sp>
      <p:sp>
        <p:nvSpPr>
          <p:cNvPr id="41" name="Segnaposto piè di pagina 15">
            <a:extLst>
              <a:ext uri="{FF2B5EF4-FFF2-40B4-BE49-F238E27FC236}">
                <a16:creationId xmlns:a16="http://schemas.microsoft.com/office/drawing/2014/main" id="{B2A74AF7-DFFE-4795-8CF0-8C90F6C3E5D7}"/>
              </a:ext>
            </a:extLst>
          </p:cNvPr>
          <p:cNvSpPr>
            <a:spLocks noGrp="1"/>
          </p:cNvSpPr>
          <p:nvPr>
            <p:ph type="ftr" sz="quarter" idx="3"/>
          </p:nvPr>
        </p:nvSpPr>
        <p:spPr>
          <a:xfrm rot="5400000">
            <a:off x="10541127" y="1408176"/>
            <a:ext cx="2770499" cy="365125"/>
          </a:xfrm>
          <a:prstGeom prst="rect">
            <a:avLst/>
          </a:prstGeom>
        </p:spPr>
        <p:txBody>
          <a:bodyPr rtlCol="0" anchor="ctr"/>
          <a:lstStyle>
            <a:lvl1pPr algn="r">
              <a:defRPr lang="it-IT" sz="900" cap="all" spc="400" baseline="0">
                <a:solidFill>
                  <a:schemeClr val="bg1"/>
                </a:solidFill>
                <a:latin typeface="Century Gothic" panose="020B0502020202020204" pitchFamily="34" charset="0"/>
              </a:defRPr>
            </a:lvl1pPr>
          </a:lstStyle>
          <a:p>
            <a:r>
              <a:rPr lang="it-IT" dirty="0"/>
              <a:t>TITOLO PRESENTAZIONE</a:t>
            </a:r>
          </a:p>
        </p:txBody>
      </p:sp>
      <p:sp>
        <p:nvSpPr>
          <p:cNvPr id="42" name="Segnaposto numero diapositiva 16">
            <a:extLst>
              <a:ext uri="{FF2B5EF4-FFF2-40B4-BE49-F238E27FC236}">
                <a16:creationId xmlns:a16="http://schemas.microsoft.com/office/drawing/2014/main" id="{13F4D90B-645E-4CFF-8AA0-91C269845FBC}"/>
              </a:ext>
            </a:extLst>
          </p:cNvPr>
          <p:cNvSpPr>
            <a:spLocks noGrp="1"/>
          </p:cNvSpPr>
          <p:nvPr>
            <p:ph type="sldNum" sz="quarter" idx="4"/>
          </p:nvPr>
        </p:nvSpPr>
        <p:spPr>
          <a:xfrm>
            <a:off x="11519019" y="3164804"/>
            <a:ext cx="545911" cy="580029"/>
          </a:xfrm>
          <a:prstGeom prst="rect">
            <a:avLst/>
          </a:prstGeom>
        </p:spPr>
        <p:txBody>
          <a:bodyPr rtlCol="0" anchor="ctr"/>
          <a:lstStyle>
            <a:lvl1pPr algn="r">
              <a:defRPr lang="it-IT" sz="1600">
                <a:solidFill>
                  <a:schemeClr val="accent6"/>
                </a:solidFill>
                <a:latin typeface="Calibri Light" panose="020F0302020204030204" pitchFamily="34" charset="0"/>
              </a:defRPr>
            </a:lvl1pPr>
          </a:lstStyle>
          <a:p>
            <a:pPr>
              <a:defRPr lang="it-IT"/>
            </a:pPr>
            <a:fld id="{8D1FC6F8-0BCD-47E9-9C64-690771D9C143}" type="slidenum">
              <a:rPr lang="it-IT" smtClean="0"/>
              <a:pPr>
                <a:defRPr lang="it-IT"/>
              </a:pPr>
              <a:t>‹N›</a:t>
            </a:fld>
            <a:endParaRPr lang="it-IT" dirty="0"/>
          </a:p>
        </p:txBody>
      </p:sp>
      <p:sp>
        <p:nvSpPr>
          <p:cNvPr id="43" name="Segnaposto data 14">
            <a:extLst>
              <a:ext uri="{FF2B5EF4-FFF2-40B4-BE49-F238E27FC236}">
                <a16:creationId xmlns:a16="http://schemas.microsoft.com/office/drawing/2014/main" id="{21EA3114-5B31-47ED-9AB6-EE59E580379D}"/>
              </a:ext>
            </a:extLst>
          </p:cNvPr>
          <p:cNvSpPr>
            <a:spLocks noGrp="1"/>
          </p:cNvSpPr>
          <p:nvPr>
            <p:ph type="dt" sz="half" idx="2"/>
          </p:nvPr>
        </p:nvSpPr>
        <p:spPr>
          <a:xfrm rot="5400000">
            <a:off x="10595991" y="5074920"/>
            <a:ext cx="2647667" cy="365125"/>
          </a:xfrm>
          <a:prstGeom prst="rect">
            <a:avLst/>
          </a:prstGeom>
        </p:spPr>
        <p:txBody>
          <a:bodyPr rtlCol="0" anchor="ctr"/>
          <a:lstStyle>
            <a:lvl1pPr>
              <a:defRPr lang="it-IT" sz="900" spc="400" baseline="0">
                <a:solidFill>
                  <a:schemeClr val="bg1"/>
                </a:solidFill>
                <a:latin typeface="Century Gothic" panose="020B0502020202020204" pitchFamily="34" charset="0"/>
              </a:defRPr>
            </a:lvl1pPr>
          </a:lstStyle>
          <a:p>
            <a:pPr>
              <a:defRPr lang="it-IT"/>
            </a:pPr>
            <a:r>
              <a:rPr lang="it-IT" cap="all" dirty="0"/>
              <a:t>21 maggio 20XX</a:t>
            </a:r>
          </a:p>
        </p:txBody>
      </p:sp>
    </p:spTree>
    <p:extLst>
      <p:ext uri="{BB962C8B-B14F-4D97-AF65-F5344CB8AC3E}">
        <p14:creationId xmlns:p14="http://schemas.microsoft.com/office/powerpoint/2010/main" val="207414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oluzione">
    <p:spTree>
      <p:nvGrpSpPr>
        <p:cNvPr id="1" name=""/>
        <p:cNvGrpSpPr/>
        <p:nvPr/>
      </p:nvGrpSpPr>
      <p:grpSpPr>
        <a:xfrm>
          <a:off x="0" y="0"/>
          <a:ext cx="0" cy="0"/>
          <a:chOff x="0" y="0"/>
          <a:chExt cx="0" cy="0"/>
        </a:xfrm>
      </p:grpSpPr>
      <p:pic>
        <p:nvPicPr>
          <p:cNvPr id="2" name="Elemento grafico 1">
            <a:extLst>
              <a:ext uri="{FF2B5EF4-FFF2-40B4-BE49-F238E27FC236}">
                <a16:creationId xmlns:a16="http://schemas.microsoft.com/office/drawing/2014/main" id="{86D81B66-9FC1-4E48-808B-98B1726D470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11" name="Titolo 10">
            <a:extLst>
              <a:ext uri="{FF2B5EF4-FFF2-40B4-BE49-F238E27FC236}">
                <a16:creationId xmlns:a16="http://schemas.microsoft.com/office/drawing/2014/main" id="{747F51C0-908A-420C-B5BC-5685D0E95231}"/>
              </a:ext>
            </a:extLst>
          </p:cNvPr>
          <p:cNvSpPr>
            <a:spLocks noGrp="1"/>
          </p:cNvSpPr>
          <p:nvPr>
            <p:ph type="title" hasCustomPrompt="1"/>
          </p:nvPr>
        </p:nvSpPr>
        <p:spPr>
          <a:xfrm>
            <a:off x="3509716" y="1823625"/>
            <a:ext cx="4719884" cy="580030"/>
          </a:xfrm>
          <a:prstGeom prst="rect">
            <a:avLst/>
          </a:prstGeom>
        </p:spPr>
        <p:txBody>
          <a:bodyPr rtlCol="0"/>
          <a:lstStyle>
            <a:lvl1pPr algn="ctr">
              <a:defRPr lang="it-IT" sz="2800" b="1" cap="all" spc="400" baseline="0">
                <a:solidFill>
                  <a:schemeClr val="bg1"/>
                </a:solidFill>
                <a:latin typeface="Century Gothic" panose="020B0502020202020204" pitchFamily="34" charset="0"/>
              </a:defRPr>
            </a:lvl1pPr>
          </a:lstStyle>
          <a:p>
            <a:pPr rtl="0"/>
            <a:r>
              <a:rPr lang="it-IT" noProof="0" dirty="0"/>
              <a:t>Fare clic per inserire il titolo</a:t>
            </a:r>
          </a:p>
        </p:txBody>
      </p:sp>
      <p:sp>
        <p:nvSpPr>
          <p:cNvPr id="26" name="Segnaposto testo 14">
            <a:extLst>
              <a:ext uri="{FF2B5EF4-FFF2-40B4-BE49-F238E27FC236}">
                <a16:creationId xmlns:a16="http://schemas.microsoft.com/office/drawing/2014/main" id="{4F835D01-B0D4-49D8-B947-C2062305C5C5}"/>
              </a:ext>
            </a:extLst>
          </p:cNvPr>
          <p:cNvSpPr>
            <a:spLocks noGrp="1"/>
          </p:cNvSpPr>
          <p:nvPr>
            <p:ph type="body" sz="quarter" idx="12" hasCustomPrompt="1"/>
          </p:nvPr>
        </p:nvSpPr>
        <p:spPr>
          <a:xfrm>
            <a:off x="379005" y="4230943"/>
            <a:ext cx="2640803" cy="365125"/>
          </a:xfrm>
          <a:prstGeom prst="rect">
            <a:avLst/>
          </a:prstGeom>
        </p:spPr>
        <p:txBody>
          <a:bodyPr rtlCol="0"/>
          <a:lstStyle>
            <a:lvl1pPr marL="0" indent="0" algn="ctr">
              <a:buNone/>
              <a:defRPr lang="it-IT" sz="1600" b="1" cap="none" spc="200" baseline="0">
                <a:solidFill>
                  <a:schemeClr val="accent6"/>
                </a:solidFill>
                <a:latin typeface="Century Gothic" panose="020B0502020202020204" pitchFamily="34" charset="0"/>
              </a:defRPr>
            </a:lvl1pPr>
          </a:lstStyle>
          <a:p>
            <a:pPr lvl="0" rtl="0"/>
            <a:r>
              <a:rPr lang="it-IT" noProof="0" dirty="0"/>
              <a:t>Fare clic per inserire il titolo</a:t>
            </a:r>
          </a:p>
        </p:txBody>
      </p:sp>
      <p:sp>
        <p:nvSpPr>
          <p:cNvPr id="27" name="Segnaposto testo 14">
            <a:extLst>
              <a:ext uri="{FF2B5EF4-FFF2-40B4-BE49-F238E27FC236}">
                <a16:creationId xmlns:a16="http://schemas.microsoft.com/office/drawing/2014/main" id="{0B4ACDBA-7606-44B8-B1E1-C4750F89525F}"/>
              </a:ext>
            </a:extLst>
          </p:cNvPr>
          <p:cNvSpPr>
            <a:spLocks noGrp="1"/>
          </p:cNvSpPr>
          <p:nvPr>
            <p:ph type="body" sz="quarter" idx="13" hasCustomPrompt="1"/>
          </p:nvPr>
        </p:nvSpPr>
        <p:spPr>
          <a:xfrm>
            <a:off x="379005" y="4546458"/>
            <a:ext cx="2640803" cy="1616414"/>
          </a:xfrm>
          <a:prstGeom prst="rect">
            <a:avLst/>
          </a:prstGeom>
        </p:spPr>
        <p:txBody>
          <a:bodyPr rtlCol="0"/>
          <a:lstStyle>
            <a:lvl1pPr marL="0" indent="0" algn="ctr">
              <a:lnSpc>
                <a:spcPct val="150000"/>
              </a:lnSpc>
              <a:spcBef>
                <a:spcPts val="0"/>
              </a:spcBef>
              <a:buNone/>
              <a:defRPr lang="it-IT" sz="1400" cap="none" spc="0" baseline="0">
                <a:solidFill>
                  <a:schemeClr val="bg1"/>
                </a:solidFill>
                <a:latin typeface="Calibri Light" panose="020F0302020204030204" pitchFamily="34" charset="0"/>
              </a:defRPr>
            </a:lvl1pPr>
          </a:lstStyle>
          <a:p>
            <a:pPr lvl="0" rtl="0"/>
            <a:r>
              <a:rPr lang="it-IT" noProof="0" dirty="0"/>
              <a:t>Fare clic per inserire il testo</a:t>
            </a:r>
          </a:p>
        </p:txBody>
      </p:sp>
      <p:sp>
        <p:nvSpPr>
          <p:cNvPr id="32" name="Segnaposto testo 14">
            <a:extLst>
              <a:ext uri="{FF2B5EF4-FFF2-40B4-BE49-F238E27FC236}">
                <a16:creationId xmlns:a16="http://schemas.microsoft.com/office/drawing/2014/main" id="{D24600D7-8A94-406B-9274-351140BE27DC}"/>
              </a:ext>
            </a:extLst>
          </p:cNvPr>
          <p:cNvSpPr>
            <a:spLocks noGrp="1"/>
          </p:cNvSpPr>
          <p:nvPr>
            <p:ph type="body" sz="quarter" idx="22" hasCustomPrompt="1"/>
          </p:nvPr>
        </p:nvSpPr>
        <p:spPr>
          <a:xfrm>
            <a:off x="3237502" y="4234631"/>
            <a:ext cx="2640803" cy="365125"/>
          </a:xfrm>
          <a:prstGeom prst="rect">
            <a:avLst/>
          </a:prstGeom>
        </p:spPr>
        <p:txBody>
          <a:bodyPr rtlCol="0"/>
          <a:lstStyle>
            <a:lvl1pPr marL="0" indent="0" algn="ctr">
              <a:buNone/>
              <a:defRPr lang="it-IT" sz="1600" b="1" cap="none" spc="200" baseline="0">
                <a:solidFill>
                  <a:schemeClr val="accent6"/>
                </a:solidFill>
                <a:latin typeface="Century Gothic" panose="020B0502020202020204" pitchFamily="34" charset="0"/>
              </a:defRPr>
            </a:lvl1pPr>
          </a:lstStyle>
          <a:p>
            <a:pPr lvl="0" rtl="0"/>
            <a:r>
              <a:rPr lang="it-IT" noProof="0" dirty="0"/>
              <a:t>Fare clic per inserire il titolo</a:t>
            </a:r>
          </a:p>
        </p:txBody>
      </p:sp>
      <p:sp>
        <p:nvSpPr>
          <p:cNvPr id="28" name="Segnaposto testo 14">
            <a:extLst>
              <a:ext uri="{FF2B5EF4-FFF2-40B4-BE49-F238E27FC236}">
                <a16:creationId xmlns:a16="http://schemas.microsoft.com/office/drawing/2014/main" id="{5FE6844F-9BC3-4E56-82B1-0B53BE292BA0}"/>
              </a:ext>
            </a:extLst>
          </p:cNvPr>
          <p:cNvSpPr>
            <a:spLocks noGrp="1"/>
          </p:cNvSpPr>
          <p:nvPr>
            <p:ph type="body" sz="quarter" idx="15" hasCustomPrompt="1"/>
          </p:nvPr>
        </p:nvSpPr>
        <p:spPr>
          <a:xfrm>
            <a:off x="3237503" y="4550146"/>
            <a:ext cx="2640803" cy="1616414"/>
          </a:xfrm>
          <a:prstGeom prst="rect">
            <a:avLst/>
          </a:prstGeom>
        </p:spPr>
        <p:txBody>
          <a:bodyPr rtlCol="0"/>
          <a:lstStyle>
            <a:lvl1pPr marL="0" indent="0" algn="ctr">
              <a:lnSpc>
                <a:spcPct val="150000"/>
              </a:lnSpc>
              <a:spcBef>
                <a:spcPts val="0"/>
              </a:spcBef>
              <a:buNone/>
              <a:defRPr lang="it-IT" sz="1400" cap="none" spc="0" baseline="0">
                <a:solidFill>
                  <a:schemeClr val="bg1"/>
                </a:solidFill>
                <a:latin typeface="Calibri Light" panose="020F0302020204030204" pitchFamily="34" charset="0"/>
              </a:defRPr>
            </a:lvl1pPr>
          </a:lstStyle>
          <a:p>
            <a:pPr lvl="0" rtl="0"/>
            <a:r>
              <a:rPr lang="it-IT" noProof="0" dirty="0"/>
              <a:t>Fare clic per inserire il testo</a:t>
            </a:r>
          </a:p>
        </p:txBody>
      </p:sp>
      <p:sp>
        <p:nvSpPr>
          <p:cNvPr id="33" name="Segnaposto testo 14">
            <a:extLst>
              <a:ext uri="{FF2B5EF4-FFF2-40B4-BE49-F238E27FC236}">
                <a16:creationId xmlns:a16="http://schemas.microsoft.com/office/drawing/2014/main" id="{105C7AE2-E0F2-4EA9-B804-774B125FB0DF}"/>
              </a:ext>
            </a:extLst>
          </p:cNvPr>
          <p:cNvSpPr>
            <a:spLocks noGrp="1"/>
          </p:cNvSpPr>
          <p:nvPr>
            <p:ph type="body" sz="quarter" idx="23" hasCustomPrompt="1"/>
          </p:nvPr>
        </p:nvSpPr>
        <p:spPr>
          <a:xfrm>
            <a:off x="6096000" y="4218499"/>
            <a:ext cx="2640803" cy="365125"/>
          </a:xfrm>
          <a:prstGeom prst="rect">
            <a:avLst/>
          </a:prstGeom>
        </p:spPr>
        <p:txBody>
          <a:bodyPr rtlCol="0"/>
          <a:lstStyle>
            <a:lvl1pPr marL="0" indent="0" algn="ctr">
              <a:buNone/>
              <a:defRPr lang="it-IT" sz="1600" b="1" cap="none" spc="200" baseline="0">
                <a:solidFill>
                  <a:schemeClr val="accent6"/>
                </a:solidFill>
                <a:latin typeface="Century Gothic" panose="020B0502020202020204" pitchFamily="34" charset="0"/>
              </a:defRPr>
            </a:lvl1pPr>
          </a:lstStyle>
          <a:p>
            <a:pPr lvl="0" rtl="0"/>
            <a:r>
              <a:rPr lang="it-IT" noProof="0" dirty="0"/>
              <a:t>Fare clic per inserire il titolo</a:t>
            </a:r>
          </a:p>
        </p:txBody>
      </p:sp>
      <p:sp>
        <p:nvSpPr>
          <p:cNvPr id="29" name="Segnaposto testo 14">
            <a:extLst>
              <a:ext uri="{FF2B5EF4-FFF2-40B4-BE49-F238E27FC236}">
                <a16:creationId xmlns:a16="http://schemas.microsoft.com/office/drawing/2014/main" id="{4B70930A-D98B-43B3-BC32-B48D9D7F06B3}"/>
              </a:ext>
            </a:extLst>
          </p:cNvPr>
          <p:cNvSpPr>
            <a:spLocks noGrp="1"/>
          </p:cNvSpPr>
          <p:nvPr>
            <p:ph type="body" sz="quarter" idx="17" hasCustomPrompt="1"/>
          </p:nvPr>
        </p:nvSpPr>
        <p:spPr>
          <a:xfrm>
            <a:off x="6096000" y="4534014"/>
            <a:ext cx="2640803" cy="1616414"/>
          </a:xfrm>
          <a:prstGeom prst="rect">
            <a:avLst/>
          </a:prstGeom>
        </p:spPr>
        <p:txBody>
          <a:bodyPr rtlCol="0"/>
          <a:lstStyle>
            <a:lvl1pPr marL="0" indent="0" algn="ctr">
              <a:lnSpc>
                <a:spcPct val="150000"/>
              </a:lnSpc>
              <a:spcBef>
                <a:spcPts val="0"/>
              </a:spcBef>
              <a:buNone/>
              <a:defRPr lang="it-IT" sz="1400" cap="none" spc="0" baseline="0">
                <a:solidFill>
                  <a:schemeClr val="bg1"/>
                </a:solidFill>
                <a:latin typeface="Calibri Light" panose="020F0302020204030204" pitchFamily="34" charset="0"/>
              </a:defRPr>
            </a:lvl1pPr>
          </a:lstStyle>
          <a:p>
            <a:pPr lvl="0" rtl="0"/>
            <a:r>
              <a:rPr lang="it-IT" noProof="0" dirty="0"/>
              <a:t>Fare clic per inserire il testo</a:t>
            </a:r>
          </a:p>
        </p:txBody>
      </p:sp>
      <p:sp>
        <p:nvSpPr>
          <p:cNvPr id="34" name="Segnaposto testo 14">
            <a:extLst>
              <a:ext uri="{FF2B5EF4-FFF2-40B4-BE49-F238E27FC236}">
                <a16:creationId xmlns:a16="http://schemas.microsoft.com/office/drawing/2014/main" id="{500DE4BC-2A21-4C62-8F5C-AFE1D0AEDFBE}"/>
              </a:ext>
            </a:extLst>
          </p:cNvPr>
          <p:cNvSpPr>
            <a:spLocks noGrp="1"/>
          </p:cNvSpPr>
          <p:nvPr>
            <p:ph type="body" sz="quarter" idx="24" hasCustomPrompt="1"/>
          </p:nvPr>
        </p:nvSpPr>
        <p:spPr>
          <a:xfrm>
            <a:off x="8946967" y="4218499"/>
            <a:ext cx="2640803" cy="365125"/>
          </a:xfrm>
          <a:prstGeom prst="rect">
            <a:avLst/>
          </a:prstGeom>
        </p:spPr>
        <p:txBody>
          <a:bodyPr rtlCol="0"/>
          <a:lstStyle>
            <a:lvl1pPr marL="0" indent="0" algn="ctr">
              <a:buNone/>
              <a:defRPr lang="it-IT" sz="1600" b="1" cap="none" spc="200" baseline="0">
                <a:solidFill>
                  <a:schemeClr val="accent6"/>
                </a:solidFill>
                <a:latin typeface="Century Gothic" panose="020B0502020202020204" pitchFamily="34" charset="0"/>
              </a:defRPr>
            </a:lvl1pPr>
          </a:lstStyle>
          <a:p>
            <a:pPr lvl="0" rtl="0"/>
            <a:r>
              <a:rPr lang="it-IT" noProof="0" dirty="0"/>
              <a:t>Fare clic per inserire il titolo</a:t>
            </a:r>
          </a:p>
        </p:txBody>
      </p:sp>
      <p:sp>
        <p:nvSpPr>
          <p:cNvPr id="30" name="Segnaposto testo 14">
            <a:extLst>
              <a:ext uri="{FF2B5EF4-FFF2-40B4-BE49-F238E27FC236}">
                <a16:creationId xmlns:a16="http://schemas.microsoft.com/office/drawing/2014/main" id="{0EEFD44C-4B64-4246-BC04-76812ED5E09E}"/>
              </a:ext>
            </a:extLst>
          </p:cNvPr>
          <p:cNvSpPr>
            <a:spLocks noGrp="1"/>
          </p:cNvSpPr>
          <p:nvPr>
            <p:ph type="body" sz="quarter" idx="19" hasCustomPrompt="1"/>
          </p:nvPr>
        </p:nvSpPr>
        <p:spPr>
          <a:xfrm>
            <a:off x="8946967" y="4534014"/>
            <a:ext cx="2640803" cy="1616414"/>
          </a:xfrm>
          <a:prstGeom prst="rect">
            <a:avLst/>
          </a:prstGeom>
        </p:spPr>
        <p:txBody>
          <a:bodyPr rtlCol="0"/>
          <a:lstStyle>
            <a:lvl1pPr marL="0" indent="0" algn="ctr">
              <a:lnSpc>
                <a:spcPct val="150000"/>
              </a:lnSpc>
              <a:spcBef>
                <a:spcPts val="0"/>
              </a:spcBef>
              <a:buNone/>
              <a:defRPr lang="it-IT" sz="1400" cap="none" spc="0" baseline="0">
                <a:solidFill>
                  <a:schemeClr val="bg1"/>
                </a:solidFill>
                <a:latin typeface="Calibri Light" panose="020F0302020204030204" pitchFamily="34" charset="0"/>
              </a:defRPr>
            </a:lvl1pPr>
          </a:lstStyle>
          <a:p>
            <a:pPr lvl="0" rtl="0"/>
            <a:r>
              <a:rPr lang="it-IT" noProof="0" dirty="0"/>
              <a:t>Fare clic per inserire il testo</a:t>
            </a:r>
          </a:p>
        </p:txBody>
      </p:sp>
      <p:sp>
        <p:nvSpPr>
          <p:cNvPr id="20" name="Segnaposto piè di pagina 15">
            <a:extLst>
              <a:ext uri="{FF2B5EF4-FFF2-40B4-BE49-F238E27FC236}">
                <a16:creationId xmlns:a16="http://schemas.microsoft.com/office/drawing/2014/main" id="{AB492A3E-766F-42FE-A5F7-88807B595947}"/>
              </a:ext>
            </a:extLst>
          </p:cNvPr>
          <p:cNvSpPr>
            <a:spLocks noGrp="1"/>
          </p:cNvSpPr>
          <p:nvPr>
            <p:ph type="ftr" sz="quarter" idx="3"/>
          </p:nvPr>
        </p:nvSpPr>
        <p:spPr>
          <a:xfrm rot="5400000">
            <a:off x="10541127" y="1408176"/>
            <a:ext cx="2770499" cy="365125"/>
          </a:xfrm>
          <a:prstGeom prst="rect">
            <a:avLst/>
          </a:prstGeom>
        </p:spPr>
        <p:txBody>
          <a:bodyPr rtlCol="0" anchor="ctr"/>
          <a:lstStyle>
            <a:lvl1pPr algn="r">
              <a:defRPr lang="it-IT" sz="900" cap="all" spc="400" baseline="0">
                <a:solidFill>
                  <a:schemeClr val="bg1"/>
                </a:solidFill>
                <a:latin typeface="Century Gothic" panose="020B0502020202020204" pitchFamily="34" charset="0"/>
              </a:defRPr>
            </a:lvl1pPr>
          </a:lstStyle>
          <a:p>
            <a:r>
              <a:rPr lang="it-IT" dirty="0"/>
              <a:t>TITOLO PRESENTAZIONE</a:t>
            </a:r>
          </a:p>
        </p:txBody>
      </p:sp>
      <p:sp>
        <p:nvSpPr>
          <p:cNvPr id="21" name="Segnaposto numero diapositiva 16">
            <a:extLst>
              <a:ext uri="{FF2B5EF4-FFF2-40B4-BE49-F238E27FC236}">
                <a16:creationId xmlns:a16="http://schemas.microsoft.com/office/drawing/2014/main" id="{784AE79C-95F2-4A84-B62A-95B076FB0218}"/>
              </a:ext>
            </a:extLst>
          </p:cNvPr>
          <p:cNvSpPr>
            <a:spLocks noGrp="1"/>
          </p:cNvSpPr>
          <p:nvPr>
            <p:ph type="sldNum" sz="quarter" idx="4"/>
          </p:nvPr>
        </p:nvSpPr>
        <p:spPr>
          <a:xfrm>
            <a:off x="11519019" y="3164804"/>
            <a:ext cx="545911" cy="580029"/>
          </a:xfrm>
          <a:prstGeom prst="rect">
            <a:avLst/>
          </a:prstGeom>
        </p:spPr>
        <p:txBody>
          <a:bodyPr rtlCol="0" anchor="ctr"/>
          <a:lstStyle>
            <a:lvl1pPr algn="r">
              <a:defRPr lang="it-IT" sz="1600">
                <a:solidFill>
                  <a:schemeClr val="accent6"/>
                </a:solidFill>
                <a:latin typeface="Calibri Light" panose="020F0302020204030204" pitchFamily="34" charset="0"/>
              </a:defRPr>
            </a:lvl1pPr>
          </a:lstStyle>
          <a:p>
            <a:pPr>
              <a:defRPr lang="it-IT"/>
            </a:pPr>
            <a:fld id="{8D1FC6F8-0BCD-47E9-9C64-690771D9C143}" type="slidenum">
              <a:rPr lang="it-IT" smtClean="0"/>
              <a:pPr>
                <a:defRPr lang="it-IT"/>
              </a:pPr>
              <a:t>‹N›</a:t>
            </a:fld>
            <a:endParaRPr lang="it-IT" dirty="0"/>
          </a:p>
        </p:txBody>
      </p:sp>
      <p:sp>
        <p:nvSpPr>
          <p:cNvPr id="22" name="Segnaposto data 14">
            <a:extLst>
              <a:ext uri="{FF2B5EF4-FFF2-40B4-BE49-F238E27FC236}">
                <a16:creationId xmlns:a16="http://schemas.microsoft.com/office/drawing/2014/main" id="{1C2E5CE3-E252-4255-BF5E-8B4F1F3A1635}"/>
              </a:ext>
            </a:extLst>
          </p:cNvPr>
          <p:cNvSpPr>
            <a:spLocks noGrp="1"/>
          </p:cNvSpPr>
          <p:nvPr>
            <p:ph type="dt" sz="half" idx="2"/>
          </p:nvPr>
        </p:nvSpPr>
        <p:spPr>
          <a:xfrm rot="5400000">
            <a:off x="10595991" y="5074920"/>
            <a:ext cx="2647667" cy="365125"/>
          </a:xfrm>
          <a:prstGeom prst="rect">
            <a:avLst/>
          </a:prstGeom>
        </p:spPr>
        <p:txBody>
          <a:bodyPr rtlCol="0" anchor="ctr"/>
          <a:lstStyle>
            <a:lvl1pPr>
              <a:defRPr lang="it-IT" sz="900" spc="400" baseline="0">
                <a:solidFill>
                  <a:schemeClr val="bg1"/>
                </a:solidFill>
                <a:latin typeface="Century Gothic" panose="020B0502020202020204" pitchFamily="34" charset="0"/>
              </a:defRPr>
            </a:lvl1pPr>
          </a:lstStyle>
          <a:p>
            <a:pPr>
              <a:defRPr lang="it-IT"/>
            </a:pPr>
            <a:r>
              <a:rPr lang="it-IT" cap="all" dirty="0"/>
              <a:t>21 maggio 20XX</a:t>
            </a:r>
          </a:p>
        </p:txBody>
      </p:sp>
      <p:sp>
        <p:nvSpPr>
          <p:cNvPr id="14" name="Segnaposto immagine 13">
            <a:extLst>
              <a:ext uri="{FF2B5EF4-FFF2-40B4-BE49-F238E27FC236}">
                <a16:creationId xmlns:a16="http://schemas.microsoft.com/office/drawing/2014/main" id="{45E5C588-A831-4EB3-BFDF-78002F7D5507}"/>
              </a:ext>
            </a:extLst>
          </p:cNvPr>
          <p:cNvSpPr>
            <a:spLocks noGrp="1"/>
          </p:cNvSpPr>
          <p:nvPr>
            <p:ph type="pic" sz="quarter" idx="25"/>
          </p:nvPr>
        </p:nvSpPr>
        <p:spPr>
          <a:xfrm>
            <a:off x="1408479" y="3330145"/>
            <a:ext cx="603504" cy="603504"/>
          </a:xfrm>
          <a:prstGeom prst="rect">
            <a:avLst/>
          </a:prstGeom>
        </p:spPr>
        <p:txBody>
          <a:bodyPr rtlCol="0"/>
          <a:lstStyle>
            <a:lvl1pPr marL="0" indent="0">
              <a:buNone/>
              <a:defRPr lang="it-IT" sz="1000">
                <a:solidFill>
                  <a:schemeClr val="bg1"/>
                </a:solidFill>
                <a:latin typeface="Calibri Light" panose="020F0302020204030204" pitchFamily="34" charset="0"/>
              </a:defRPr>
            </a:lvl1pPr>
          </a:lstStyle>
          <a:p>
            <a:pPr rtl="0"/>
            <a:r>
              <a:rPr lang="it-IT" noProof="0"/>
              <a:t>Fare clic sull'icona per inserire un'immagine</a:t>
            </a:r>
            <a:endParaRPr lang="it-IT" noProof="0" dirty="0"/>
          </a:p>
        </p:txBody>
      </p:sp>
      <p:sp>
        <p:nvSpPr>
          <p:cNvPr id="36" name="Segnaposto immagine 13">
            <a:extLst>
              <a:ext uri="{FF2B5EF4-FFF2-40B4-BE49-F238E27FC236}">
                <a16:creationId xmlns:a16="http://schemas.microsoft.com/office/drawing/2014/main" id="{AD31BE3F-B09E-4BCC-947F-3D4DB153E354}"/>
              </a:ext>
            </a:extLst>
          </p:cNvPr>
          <p:cNvSpPr>
            <a:spLocks noGrp="1"/>
          </p:cNvSpPr>
          <p:nvPr>
            <p:ph type="pic" sz="quarter" idx="26"/>
          </p:nvPr>
        </p:nvSpPr>
        <p:spPr>
          <a:xfrm>
            <a:off x="4266976" y="3330145"/>
            <a:ext cx="603504" cy="603504"/>
          </a:xfrm>
          <a:prstGeom prst="rect">
            <a:avLst/>
          </a:prstGeom>
        </p:spPr>
        <p:txBody>
          <a:bodyPr rtlCol="0"/>
          <a:lstStyle>
            <a:lvl1pPr marL="0" indent="0">
              <a:buNone/>
              <a:defRPr lang="it-IT" sz="1000">
                <a:solidFill>
                  <a:schemeClr val="bg1"/>
                </a:solidFill>
                <a:latin typeface="Calibri Light" panose="020F0302020204030204" pitchFamily="34" charset="0"/>
              </a:defRPr>
            </a:lvl1pPr>
          </a:lstStyle>
          <a:p>
            <a:pPr rtl="0"/>
            <a:r>
              <a:rPr lang="it-IT" noProof="0"/>
              <a:t>Fare clic sull'icona per inserire un'immagine</a:t>
            </a:r>
            <a:endParaRPr lang="it-IT" noProof="0" dirty="0"/>
          </a:p>
        </p:txBody>
      </p:sp>
      <p:sp>
        <p:nvSpPr>
          <p:cNvPr id="37" name="Segnaposto immagine 13">
            <a:extLst>
              <a:ext uri="{FF2B5EF4-FFF2-40B4-BE49-F238E27FC236}">
                <a16:creationId xmlns:a16="http://schemas.microsoft.com/office/drawing/2014/main" id="{0BF7BBBD-C42C-408E-8F10-7B1BF3C53EF0}"/>
              </a:ext>
            </a:extLst>
          </p:cNvPr>
          <p:cNvSpPr>
            <a:spLocks noGrp="1"/>
          </p:cNvSpPr>
          <p:nvPr>
            <p:ph type="pic" sz="quarter" idx="27"/>
          </p:nvPr>
        </p:nvSpPr>
        <p:spPr>
          <a:xfrm>
            <a:off x="9972085" y="3330145"/>
            <a:ext cx="603504" cy="603504"/>
          </a:xfrm>
          <a:prstGeom prst="rect">
            <a:avLst/>
          </a:prstGeom>
        </p:spPr>
        <p:txBody>
          <a:bodyPr rtlCol="0"/>
          <a:lstStyle>
            <a:lvl1pPr marL="0" indent="0">
              <a:buNone/>
              <a:defRPr lang="it-IT" sz="1000">
                <a:solidFill>
                  <a:schemeClr val="bg1"/>
                </a:solidFill>
                <a:latin typeface="Calibri Light" panose="020F0302020204030204" pitchFamily="34" charset="0"/>
              </a:defRPr>
            </a:lvl1pPr>
          </a:lstStyle>
          <a:p>
            <a:pPr rtl="0"/>
            <a:r>
              <a:rPr lang="it-IT" noProof="0"/>
              <a:t>Fare clic sull'icona per inserire un'immagine</a:t>
            </a:r>
            <a:endParaRPr lang="it-IT" noProof="0" dirty="0"/>
          </a:p>
        </p:txBody>
      </p:sp>
      <p:sp>
        <p:nvSpPr>
          <p:cNvPr id="38" name="Segnaposto immagine 13">
            <a:extLst>
              <a:ext uri="{FF2B5EF4-FFF2-40B4-BE49-F238E27FC236}">
                <a16:creationId xmlns:a16="http://schemas.microsoft.com/office/drawing/2014/main" id="{74FF5159-7129-4F52-B5B7-13F2D04EAD34}"/>
              </a:ext>
            </a:extLst>
          </p:cNvPr>
          <p:cNvSpPr>
            <a:spLocks noGrp="1"/>
          </p:cNvSpPr>
          <p:nvPr>
            <p:ph type="pic" sz="quarter" idx="28"/>
          </p:nvPr>
        </p:nvSpPr>
        <p:spPr>
          <a:xfrm>
            <a:off x="7109232" y="3330145"/>
            <a:ext cx="603504" cy="603504"/>
          </a:xfrm>
          <a:prstGeom prst="rect">
            <a:avLst/>
          </a:prstGeom>
        </p:spPr>
        <p:txBody>
          <a:bodyPr rtlCol="0"/>
          <a:lstStyle>
            <a:lvl1pPr marL="0" indent="0">
              <a:buNone/>
              <a:defRPr lang="it-IT" sz="1000">
                <a:solidFill>
                  <a:schemeClr val="bg1"/>
                </a:solidFill>
                <a:latin typeface="Calibri Light" panose="020F0302020204030204" pitchFamily="34" charset="0"/>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3391310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noramica del prodotto">
    <p:spTree>
      <p:nvGrpSpPr>
        <p:cNvPr id="1" name=""/>
        <p:cNvGrpSpPr/>
        <p:nvPr/>
      </p:nvGrpSpPr>
      <p:grpSpPr>
        <a:xfrm>
          <a:off x="0" y="0"/>
          <a:ext cx="0" cy="0"/>
          <a:chOff x="0" y="0"/>
          <a:chExt cx="0" cy="0"/>
        </a:xfrm>
      </p:grpSpPr>
      <p:pic>
        <p:nvPicPr>
          <p:cNvPr id="2" name="Elemento grafico 1">
            <a:extLst>
              <a:ext uri="{FF2B5EF4-FFF2-40B4-BE49-F238E27FC236}">
                <a16:creationId xmlns:a16="http://schemas.microsoft.com/office/drawing/2014/main" id="{B4076C2D-3CFB-4EFB-8012-9F6E6533367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3" name="Titolo 2">
            <a:extLst>
              <a:ext uri="{FF2B5EF4-FFF2-40B4-BE49-F238E27FC236}">
                <a16:creationId xmlns:a16="http://schemas.microsoft.com/office/drawing/2014/main" id="{D1D3A9EE-57EE-476A-A657-3A4019818918}"/>
              </a:ext>
            </a:extLst>
          </p:cNvPr>
          <p:cNvSpPr>
            <a:spLocks noGrp="1"/>
          </p:cNvSpPr>
          <p:nvPr>
            <p:ph type="title" hasCustomPrompt="1"/>
          </p:nvPr>
        </p:nvSpPr>
        <p:spPr>
          <a:xfrm>
            <a:off x="4196218" y="690802"/>
            <a:ext cx="4936277" cy="575890"/>
          </a:xfrm>
          <a:prstGeom prst="rect">
            <a:avLst/>
          </a:prstGeom>
        </p:spPr>
        <p:txBody>
          <a:bodyPr rtlCol="0"/>
          <a:lstStyle>
            <a:lvl1pPr algn="l">
              <a:defRPr lang="it-IT" sz="2800" b="1" cap="all" spc="400" baseline="0">
                <a:solidFill>
                  <a:schemeClr val="bg1"/>
                </a:solidFill>
                <a:latin typeface="Century Gothic" panose="020B0502020202020204" pitchFamily="34" charset="0"/>
              </a:defRPr>
            </a:lvl1pPr>
          </a:lstStyle>
          <a:p>
            <a:pPr rtl="0"/>
            <a:r>
              <a:rPr lang="it-IT" noProof="0" dirty="0"/>
              <a:t>Fare clic per inserire il titolo</a:t>
            </a:r>
          </a:p>
        </p:txBody>
      </p:sp>
      <p:sp>
        <p:nvSpPr>
          <p:cNvPr id="33" name="Segnaposto testo 14">
            <a:extLst>
              <a:ext uri="{FF2B5EF4-FFF2-40B4-BE49-F238E27FC236}">
                <a16:creationId xmlns:a16="http://schemas.microsoft.com/office/drawing/2014/main" id="{2A0CB777-EF14-4BA6-A19D-697B165B1D34}"/>
              </a:ext>
            </a:extLst>
          </p:cNvPr>
          <p:cNvSpPr>
            <a:spLocks noGrp="1"/>
          </p:cNvSpPr>
          <p:nvPr>
            <p:ph type="body" sz="quarter" idx="12" hasCustomPrompt="1"/>
          </p:nvPr>
        </p:nvSpPr>
        <p:spPr>
          <a:xfrm>
            <a:off x="4190069" y="2568679"/>
            <a:ext cx="3008631" cy="348162"/>
          </a:xfrm>
          <a:prstGeom prst="rect">
            <a:avLst/>
          </a:prstGeom>
        </p:spPr>
        <p:txBody>
          <a:bodyPr rtlCol="0"/>
          <a:lstStyle>
            <a:lvl1pPr marL="0" indent="0" algn="l">
              <a:buNone/>
              <a:defRPr lang="it-IT" sz="1600" b="1" cap="none" spc="200" baseline="0">
                <a:solidFill>
                  <a:schemeClr val="accent6"/>
                </a:solidFill>
                <a:latin typeface="Century Gothic" panose="020B0502020202020204" pitchFamily="34" charset="0"/>
              </a:defRPr>
            </a:lvl1pPr>
          </a:lstStyle>
          <a:p>
            <a:pPr lvl="0" rtl="0"/>
            <a:r>
              <a:rPr lang="it-IT" noProof="0" dirty="0"/>
              <a:t>Fare clic per inserire il titolo</a:t>
            </a:r>
          </a:p>
        </p:txBody>
      </p:sp>
      <p:sp>
        <p:nvSpPr>
          <p:cNvPr id="32" name="Segnaposto testo 14">
            <a:extLst>
              <a:ext uri="{FF2B5EF4-FFF2-40B4-BE49-F238E27FC236}">
                <a16:creationId xmlns:a16="http://schemas.microsoft.com/office/drawing/2014/main" id="{0053894D-FD48-4BB5-84D8-2EE54EC8D700}"/>
              </a:ext>
            </a:extLst>
          </p:cNvPr>
          <p:cNvSpPr>
            <a:spLocks noGrp="1"/>
          </p:cNvSpPr>
          <p:nvPr>
            <p:ph type="body" sz="quarter" idx="13" hasCustomPrompt="1"/>
          </p:nvPr>
        </p:nvSpPr>
        <p:spPr>
          <a:xfrm>
            <a:off x="4190069" y="2861988"/>
            <a:ext cx="3008630" cy="636682"/>
          </a:xfrm>
          <a:prstGeom prst="rect">
            <a:avLst/>
          </a:prstGeom>
        </p:spPr>
        <p:txBody>
          <a:bodyPr rtlCol="0"/>
          <a:lstStyle>
            <a:lvl1pPr marL="0" indent="0" algn="l">
              <a:lnSpc>
                <a:spcPct val="150000"/>
              </a:lnSpc>
              <a:spcBef>
                <a:spcPts val="0"/>
              </a:spcBef>
              <a:buNone/>
              <a:defRPr lang="it-IT" sz="1400" cap="none" spc="0" baseline="0">
                <a:solidFill>
                  <a:schemeClr val="bg1"/>
                </a:solidFill>
                <a:latin typeface="Calibri Light" panose="020F0302020204030204" pitchFamily="34" charset="0"/>
              </a:defRPr>
            </a:lvl1pPr>
          </a:lstStyle>
          <a:p>
            <a:pPr lvl="0" rtl="0"/>
            <a:r>
              <a:rPr lang="it-IT" noProof="0" dirty="0"/>
              <a:t>Fare clic per inserire il testo</a:t>
            </a:r>
          </a:p>
        </p:txBody>
      </p:sp>
      <p:sp>
        <p:nvSpPr>
          <p:cNvPr id="58" name="Segnaposto testo 14">
            <a:extLst>
              <a:ext uri="{FF2B5EF4-FFF2-40B4-BE49-F238E27FC236}">
                <a16:creationId xmlns:a16="http://schemas.microsoft.com/office/drawing/2014/main" id="{32A7FBEC-71F7-4A1F-82A1-C7FBFE05185C}"/>
              </a:ext>
            </a:extLst>
          </p:cNvPr>
          <p:cNvSpPr>
            <a:spLocks noGrp="1"/>
          </p:cNvSpPr>
          <p:nvPr>
            <p:ph type="body" sz="quarter" idx="21" hasCustomPrompt="1"/>
          </p:nvPr>
        </p:nvSpPr>
        <p:spPr>
          <a:xfrm>
            <a:off x="7913979" y="2568679"/>
            <a:ext cx="3008631" cy="348162"/>
          </a:xfrm>
          <a:prstGeom prst="rect">
            <a:avLst/>
          </a:prstGeom>
        </p:spPr>
        <p:txBody>
          <a:bodyPr rtlCol="0"/>
          <a:lstStyle>
            <a:lvl1pPr marL="0" indent="0" algn="l">
              <a:buNone/>
              <a:defRPr lang="it-IT" sz="1600" b="1" cap="none" spc="200" baseline="0">
                <a:solidFill>
                  <a:schemeClr val="accent6"/>
                </a:solidFill>
                <a:latin typeface="Century Gothic" panose="020B0502020202020204" pitchFamily="34" charset="0"/>
              </a:defRPr>
            </a:lvl1pPr>
          </a:lstStyle>
          <a:p>
            <a:pPr lvl="0" rtl="0"/>
            <a:r>
              <a:rPr lang="it-IT" noProof="0" dirty="0"/>
              <a:t>Fare clic per inserire il titolo</a:t>
            </a:r>
          </a:p>
        </p:txBody>
      </p:sp>
      <p:sp>
        <p:nvSpPr>
          <p:cNvPr id="57" name="Segnaposto testo 14">
            <a:extLst>
              <a:ext uri="{FF2B5EF4-FFF2-40B4-BE49-F238E27FC236}">
                <a16:creationId xmlns:a16="http://schemas.microsoft.com/office/drawing/2014/main" id="{00EDBC93-E454-47AD-B9C9-E7CCE8DE6B59}"/>
              </a:ext>
            </a:extLst>
          </p:cNvPr>
          <p:cNvSpPr>
            <a:spLocks noGrp="1"/>
          </p:cNvSpPr>
          <p:nvPr>
            <p:ph type="body" sz="quarter" idx="20" hasCustomPrompt="1"/>
          </p:nvPr>
        </p:nvSpPr>
        <p:spPr>
          <a:xfrm>
            <a:off x="7913979" y="2861988"/>
            <a:ext cx="3008630" cy="636682"/>
          </a:xfrm>
          <a:prstGeom prst="rect">
            <a:avLst/>
          </a:prstGeom>
        </p:spPr>
        <p:txBody>
          <a:bodyPr rtlCol="0"/>
          <a:lstStyle>
            <a:lvl1pPr marL="0" indent="0" algn="l">
              <a:lnSpc>
                <a:spcPct val="150000"/>
              </a:lnSpc>
              <a:spcBef>
                <a:spcPts val="0"/>
              </a:spcBef>
              <a:buNone/>
              <a:defRPr lang="it-IT" sz="1400" cap="none" spc="0" baseline="0">
                <a:solidFill>
                  <a:schemeClr val="bg1"/>
                </a:solidFill>
                <a:latin typeface="Calibri Light" panose="020F0302020204030204" pitchFamily="34" charset="0"/>
              </a:defRPr>
            </a:lvl1pPr>
          </a:lstStyle>
          <a:p>
            <a:pPr lvl="0" rtl="0"/>
            <a:r>
              <a:rPr lang="it-IT" noProof="0" dirty="0"/>
              <a:t>Fare clic per inserire il testo</a:t>
            </a:r>
          </a:p>
        </p:txBody>
      </p:sp>
      <p:sp>
        <p:nvSpPr>
          <p:cNvPr id="64" name="Segnaposto testo 14">
            <a:extLst>
              <a:ext uri="{FF2B5EF4-FFF2-40B4-BE49-F238E27FC236}">
                <a16:creationId xmlns:a16="http://schemas.microsoft.com/office/drawing/2014/main" id="{E792D94E-72D4-43F1-8063-14A3F6270A35}"/>
              </a:ext>
            </a:extLst>
          </p:cNvPr>
          <p:cNvSpPr>
            <a:spLocks noGrp="1"/>
          </p:cNvSpPr>
          <p:nvPr>
            <p:ph type="body" sz="quarter" idx="23" hasCustomPrompt="1"/>
          </p:nvPr>
        </p:nvSpPr>
        <p:spPr>
          <a:xfrm>
            <a:off x="4190069" y="5044309"/>
            <a:ext cx="3008631" cy="348162"/>
          </a:xfrm>
          <a:prstGeom prst="rect">
            <a:avLst/>
          </a:prstGeom>
        </p:spPr>
        <p:txBody>
          <a:bodyPr rtlCol="0"/>
          <a:lstStyle>
            <a:lvl1pPr marL="0" indent="0" algn="l">
              <a:buNone/>
              <a:defRPr lang="it-IT" sz="1600" b="1" cap="none" spc="200" baseline="0">
                <a:solidFill>
                  <a:schemeClr val="accent6"/>
                </a:solidFill>
                <a:latin typeface="Century Gothic" panose="020B0502020202020204" pitchFamily="34" charset="0"/>
              </a:defRPr>
            </a:lvl1pPr>
          </a:lstStyle>
          <a:p>
            <a:pPr lvl="0" rtl="0"/>
            <a:r>
              <a:rPr lang="it-IT" noProof="0" dirty="0"/>
              <a:t>Fare clic per inserire il titolo</a:t>
            </a:r>
          </a:p>
        </p:txBody>
      </p:sp>
      <p:sp>
        <p:nvSpPr>
          <p:cNvPr id="63" name="Segnaposto testo 14">
            <a:extLst>
              <a:ext uri="{FF2B5EF4-FFF2-40B4-BE49-F238E27FC236}">
                <a16:creationId xmlns:a16="http://schemas.microsoft.com/office/drawing/2014/main" id="{C18EBA8F-5A95-4501-A602-A9889F0CE3A0}"/>
              </a:ext>
            </a:extLst>
          </p:cNvPr>
          <p:cNvSpPr>
            <a:spLocks noGrp="1"/>
          </p:cNvSpPr>
          <p:nvPr>
            <p:ph type="body" sz="quarter" idx="22" hasCustomPrompt="1"/>
          </p:nvPr>
        </p:nvSpPr>
        <p:spPr>
          <a:xfrm>
            <a:off x="4190069" y="5337618"/>
            <a:ext cx="3008630" cy="636682"/>
          </a:xfrm>
          <a:prstGeom prst="rect">
            <a:avLst/>
          </a:prstGeom>
        </p:spPr>
        <p:txBody>
          <a:bodyPr rtlCol="0"/>
          <a:lstStyle>
            <a:lvl1pPr marL="0" indent="0" algn="l">
              <a:lnSpc>
                <a:spcPct val="150000"/>
              </a:lnSpc>
              <a:spcBef>
                <a:spcPts val="0"/>
              </a:spcBef>
              <a:buNone/>
              <a:defRPr lang="it-IT" sz="1400" cap="none" spc="0" baseline="0">
                <a:solidFill>
                  <a:schemeClr val="bg1"/>
                </a:solidFill>
                <a:latin typeface="Calibri Light" panose="020F0302020204030204" pitchFamily="34" charset="0"/>
              </a:defRPr>
            </a:lvl1pPr>
          </a:lstStyle>
          <a:p>
            <a:pPr lvl="0" rtl="0"/>
            <a:r>
              <a:rPr lang="it-IT" noProof="0" dirty="0"/>
              <a:t>Fare clic per inserire il testo</a:t>
            </a:r>
          </a:p>
        </p:txBody>
      </p:sp>
      <p:sp>
        <p:nvSpPr>
          <p:cNvPr id="67" name="Segnaposto testo 14">
            <a:extLst>
              <a:ext uri="{FF2B5EF4-FFF2-40B4-BE49-F238E27FC236}">
                <a16:creationId xmlns:a16="http://schemas.microsoft.com/office/drawing/2014/main" id="{AF03D6DF-70BB-4EC0-B7BF-94BB780FDF01}"/>
              </a:ext>
            </a:extLst>
          </p:cNvPr>
          <p:cNvSpPr>
            <a:spLocks noGrp="1"/>
          </p:cNvSpPr>
          <p:nvPr>
            <p:ph type="body" sz="quarter" idx="25" hasCustomPrompt="1"/>
          </p:nvPr>
        </p:nvSpPr>
        <p:spPr>
          <a:xfrm>
            <a:off x="7913980" y="5047681"/>
            <a:ext cx="3008631" cy="348162"/>
          </a:xfrm>
          <a:prstGeom prst="rect">
            <a:avLst/>
          </a:prstGeom>
        </p:spPr>
        <p:txBody>
          <a:bodyPr rtlCol="0"/>
          <a:lstStyle>
            <a:lvl1pPr marL="0" indent="0" algn="l">
              <a:buNone/>
              <a:defRPr lang="it-IT" sz="1600" b="1" cap="none" spc="200" baseline="0">
                <a:solidFill>
                  <a:schemeClr val="accent6"/>
                </a:solidFill>
                <a:latin typeface="Century Gothic" panose="020B0502020202020204" pitchFamily="34" charset="0"/>
              </a:defRPr>
            </a:lvl1pPr>
          </a:lstStyle>
          <a:p>
            <a:pPr lvl="0" rtl="0"/>
            <a:r>
              <a:rPr lang="it-IT" noProof="0" dirty="0"/>
              <a:t>Fare clic per inserire il titolo</a:t>
            </a:r>
          </a:p>
        </p:txBody>
      </p:sp>
      <p:sp>
        <p:nvSpPr>
          <p:cNvPr id="66" name="Segnaposto testo 14">
            <a:extLst>
              <a:ext uri="{FF2B5EF4-FFF2-40B4-BE49-F238E27FC236}">
                <a16:creationId xmlns:a16="http://schemas.microsoft.com/office/drawing/2014/main" id="{A21FAF3A-556C-4A61-B1C4-E6FB98BE40B2}"/>
              </a:ext>
            </a:extLst>
          </p:cNvPr>
          <p:cNvSpPr>
            <a:spLocks noGrp="1"/>
          </p:cNvSpPr>
          <p:nvPr>
            <p:ph type="body" sz="quarter" idx="24" hasCustomPrompt="1"/>
          </p:nvPr>
        </p:nvSpPr>
        <p:spPr>
          <a:xfrm>
            <a:off x="7913980" y="5340990"/>
            <a:ext cx="3008630" cy="636682"/>
          </a:xfrm>
          <a:prstGeom prst="rect">
            <a:avLst/>
          </a:prstGeom>
        </p:spPr>
        <p:txBody>
          <a:bodyPr rtlCol="0"/>
          <a:lstStyle>
            <a:lvl1pPr marL="0" indent="0" algn="l">
              <a:lnSpc>
                <a:spcPct val="150000"/>
              </a:lnSpc>
              <a:spcBef>
                <a:spcPts val="0"/>
              </a:spcBef>
              <a:buNone/>
              <a:defRPr lang="it-IT" sz="1400" cap="none" spc="0" baseline="0">
                <a:solidFill>
                  <a:schemeClr val="bg1"/>
                </a:solidFill>
                <a:latin typeface="Calibri Light" panose="020F0302020204030204" pitchFamily="34" charset="0"/>
              </a:defRPr>
            </a:lvl1pPr>
          </a:lstStyle>
          <a:p>
            <a:pPr lvl="0" rtl="0"/>
            <a:r>
              <a:rPr lang="it-IT" noProof="0" dirty="0"/>
              <a:t>Fare clic per inserire il testo</a:t>
            </a:r>
          </a:p>
        </p:txBody>
      </p:sp>
      <p:sp>
        <p:nvSpPr>
          <p:cNvPr id="22" name="Segnaposto piè di pagina 15">
            <a:extLst>
              <a:ext uri="{FF2B5EF4-FFF2-40B4-BE49-F238E27FC236}">
                <a16:creationId xmlns:a16="http://schemas.microsoft.com/office/drawing/2014/main" id="{54442D89-5EE7-4BC5-A35D-B0F93DD36269}"/>
              </a:ext>
            </a:extLst>
          </p:cNvPr>
          <p:cNvSpPr>
            <a:spLocks noGrp="1"/>
          </p:cNvSpPr>
          <p:nvPr>
            <p:ph type="ftr" sz="quarter" idx="3"/>
          </p:nvPr>
        </p:nvSpPr>
        <p:spPr>
          <a:xfrm rot="5400000">
            <a:off x="10541127" y="1408176"/>
            <a:ext cx="2770499" cy="365125"/>
          </a:xfrm>
          <a:prstGeom prst="rect">
            <a:avLst/>
          </a:prstGeom>
        </p:spPr>
        <p:txBody>
          <a:bodyPr rtlCol="0" anchor="ctr"/>
          <a:lstStyle>
            <a:lvl1pPr algn="r">
              <a:defRPr lang="it-IT" sz="900" cap="all" spc="400" baseline="0">
                <a:solidFill>
                  <a:schemeClr val="bg1"/>
                </a:solidFill>
                <a:latin typeface="Century Gothic" panose="020B0502020202020204" pitchFamily="34" charset="0"/>
              </a:defRPr>
            </a:lvl1pPr>
          </a:lstStyle>
          <a:p>
            <a:r>
              <a:rPr lang="it-IT" dirty="0"/>
              <a:t>TITOLO PRESENTAZIONE</a:t>
            </a:r>
          </a:p>
        </p:txBody>
      </p:sp>
      <p:sp>
        <p:nvSpPr>
          <p:cNvPr id="23" name="Segnaposto numero diapositiva 16">
            <a:extLst>
              <a:ext uri="{FF2B5EF4-FFF2-40B4-BE49-F238E27FC236}">
                <a16:creationId xmlns:a16="http://schemas.microsoft.com/office/drawing/2014/main" id="{DC13E404-DE29-4300-A8D5-25F34585A492}"/>
              </a:ext>
            </a:extLst>
          </p:cNvPr>
          <p:cNvSpPr>
            <a:spLocks noGrp="1"/>
          </p:cNvSpPr>
          <p:nvPr>
            <p:ph type="sldNum" sz="quarter" idx="4"/>
          </p:nvPr>
        </p:nvSpPr>
        <p:spPr>
          <a:xfrm>
            <a:off x="11519019" y="3164804"/>
            <a:ext cx="545911" cy="580029"/>
          </a:xfrm>
          <a:prstGeom prst="rect">
            <a:avLst/>
          </a:prstGeom>
        </p:spPr>
        <p:txBody>
          <a:bodyPr rtlCol="0" anchor="ctr"/>
          <a:lstStyle>
            <a:lvl1pPr algn="r">
              <a:defRPr lang="it-IT" sz="1600">
                <a:solidFill>
                  <a:schemeClr val="accent6"/>
                </a:solidFill>
                <a:latin typeface="Calibri Light" panose="020F0302020204030204" pitchFamily="34" charset="0"/>
              </a:defRPr>
            </a:lvl1pPr>
          </a:lstStyle>
          <a:p>
            <a:pPr>
              <a:defRPr lang="it-IT"/>
            </a:pPr>
            <a:fld id="{8D1FC6F8-0BCD-47E9-9C64-690771D9C143}" type="slidenum">
              <a:rPr lang="it-IT" smtClean="0"/>
              <a:pPr>
                <a:defRPr lang="it-IT"/>
              </a:pPr>
              <a:t>‹N›</a:t>
            </a:fld>
            <a:endParaRPr lang="it-IT" dirty="0"/>
          </a:p>
        </p:txBody>
      </p:sp>
      <p:sp>
        <p:nvSpPr>
          <p:cNvPr id="24" name="Segnaposto data 14">
            <a:extLst>
              <a:ext uri="{FF2B5EF4-FFF2-40B4-BE49-F238E27FC236}">
                <a16:creationId xmlns:a16="http://schemas.microsoft.com/office/drawing/2014/main" id="{1EAC24B5-8E72-46CA-9A6A-4A6D6EA2C064}"/>
              </a:ext>
            </a:extLst>
          </p:cNvPr>
          <p:cNvSpPr>
            <a:spLocks noGrp="1"/>
          </p:cNvSpPr>
          <p:nvPr>
            <p:ph type="dt" sz="half" idx="2"/>
          </p:nvPr>
        </p:nvSpPr>
        <p:spPr>
          <a:xfrm rot="5400000">
            <a:off x="10595991" y="5074920"/>
            <a:ext cx="2647667" cy="365125"/>
          </a:xfrm>
          <a:prstGeom prst="rect">
            <a:avLst/>
          </a:prstGeom>
        </p:spPr>
        <p:txBody>
          <a:bodyPr rtlCol="0" anchor="ctr"/>
          <a:lstStyle>
            <a:lvl1pPr>
              <a:defRPr lang="it-IT" sz="900" spc="400" baseline="0">
                <a:solidFill>
                  <a:schemeClr val="bg1"/>
                </a:solidFill>
                <a:latin typeface="Century Gothic" panose="020B0502020202020204" pitchFamily="34" charset="0"/>
              </a:defRPr>
            </a:lvl1pPr>
          </a:lstStyle>
          <a:p>
            <a:pPr>
              <a:defRPr lang="it-IT"/>
            </a:pPr>
            <a:r>
              <a:rPr lang="it-IT" cap="all" dirty="0"/>
              <a:t>21 maggio 20XX</a:t>
            </a:r>
          </a:p>
        </p:txBody>
      </p:sp>
      <p:sp>
        <p:nvSpPr>
          <p:cNvPr id="5" name="Segnaposto immagine 4">
            <a:extLst>
              <a:ext uri="{FF2B5EF4-FFF2-40B4-BE49-F238E27FC236}">
                <a16:creationId xmlns:a16="http://schemas.microsoft.com/office/drawing/2014/main" id="{C1F11D19-3D38-460E-A8AF-F6A30642EC0D}"/>
              </a:ext>
            </a:extLst>
          </p:cNvPr>
          <p:cNvSpPr>
            <a:spLocks noGrp="1"/>
          </p:cNvSpPr>
          <p:nvPr>
            <p:ph type="pic" sz="quarter" idx="26"/>
          </p:nvPr>
        </p:nvSpPr>
        <p:spPr>
          <a:xfrm>
            <a:off x="4190069" y="1818852"/>
            <a:ext cx="603504" cy="603504"/>
          </a:xfrm>
          <a:prstGeom prst="rect">
            <a:avLst/>
          </a:prstGeom>
        </p:spPr>
        <p:txBody>
          <a:bodyPr rtlCol="0"/>
          <a:lstStyle>
            <a:lvl1pPr marL="0" indent="0">
              <a:buNone/>
              <a:defRPr lang="it-IT" sz="1050">
                <a:solidFill>
                  <a:schemeClr val="bg1"/>
                </a:solidFill>
                <a:latin typeface="Calibri Light" panose="020F0302020204030204" pitchFamily="34" charset="0"/>
              </a:defRPr>
            </a:lvl1pPr>
          </a:lstStyle>
          <a:p>
            <a:pPr rtl="0"/>
            <a:r>
              <a:rPr lang="it-IT" noProof="0"/>
              <a:t>Fare clic sull'icona per inserire un'immagine</a:t>
            </a:r>
            <a:endParaRPr lang="it-IT" noProof="0" dirty="0"/>
          </a:p>
        </p:txBody>
      </p:sp>
      <p:sp>
        <p:nvSpPr>
          <p:cNvPr id="21" name="Segnaposto immagine 4">
            <a:extLst>
              <a:ext uri="{FF2B5EF4-FFF2-40B4-BE49-F238E27FC236}">
                <a16:creationId xmlns:a16="http://schemas.microsoft.com/office/drawing/2014/main" id="{F915DDB2-3A13-4240-8ECB-677499946C14}"/>
              </a:ext>
            </a:extLst>
          </p:cNvPr>
          <p:cNvSpPr>
            <a:spLocks noGrp="1"/>
          </p:cNvSpPr>
          <p:nvPr>
            <p:ph type="pic" sz="quarter" idx="27"/>
          </p:nvPr>
        </p:nvSpPr>
        <p:spPr>
          <a:xfrm>
            <a:off x="7913979" y="1818852"/>
            <a:ext cx="603504" cy="603504"/>
          </a:xfrm>
          <a:prstGeom prst="rect">
            <a:avLst/>
          </a:prstGeom>
        </p:spPr>
        <p:txBody>
          <a:bodyPr rtlCol="0"/>
          <a:lstStyle>
            <a:lvl1pPr marL="0" indent="0">
              <a:buNone/>
              <a:defRPr lang="it-IT" sz="1050">
                <a:solidFill>
                  <a:schemeClr val="bg1"/>
                </a:solidFill>
                <a:latin typeface="Calibri Light" panose="020F0302020204030204" pitchFamily="34" charset="0"/>
              </a:defRPr>
            </a:lvl1pPr>
          </a:lstStyle>
          <a:p>
            <a:pPr rtl="0"/>
            <a:r>
              <a:rPr lang="it-IT" noProof="0"/>
              <a:t>Fare clic sull'icona per inserire un'immagine</a:t>
            </a:r>
            <a:endParaRPr lang="it-IT" noProof="0" dirty="0"/>
          </a:p>
        </p:txBody>
      </p:sp>
      <p:sp>
        <p:nvSpPr>
          <p:cNvPr id="25" name="Segnaposto immagine 4">
            <a:extLst>
              <a:ext uri="{FF2B5EF4-FFF2-40B4-BE49-F238E27FC236}">
                <a16:creationId xmlns:a16="http://schemas.microsoft.com/office/drawing/2014/main" id="{E9059CA0-144F-4780-BA0D-005B827AAECE}"/>
              </a:ext>
            </a:extLst>
          </p:cNvPr>
          <p:cNvSpPr>
            <a:spLocks noGrp="1"/>
          </p:cNvSpPr>
          <p:nvPr>
            <p:ph type="pic" sz="quarter" idx="28"/>
          </p:nvPr>
        </p:nvSpPr>
        <p:spPr>
          <a:xfrm>
            <a:off x="4190069" y="4281832"/>
            <a:ext cx="603504" cy="603504"/>
          </a:xfrm>
          <a:prstGeom prst="rect">
            <a:avLst/>
          </a:prstGeom>
        </p:spPr>
        <p:txBody>
          <a:bodyPr rtlCol="0"/>
          <a:lstStyle>
            <a:lvl1pPr marL="0" indent="0">
              <a:buNone/>
              <a:defRPr lang="it-IT" sz="1050">
                <a:solidFill>
                  <a:schemeClr val="bg1"/>
                </a:solidFill>
                <a:latin typeface="Calibri Light" panose="020F0302020204030204" pitchFamily="34" charset="0"/>
              </a:defRPr>
            </a:lvl1pPr>
          </a:lstStyle>
          <a:p>
            <a:pPr rtl="0"/>
            <a:r>
              <a:rPr lang="it-IT" noProof="0"/>
              <a:t>Fare clic sull'icona per inserire un'immagine</a:t>
            </a:r>
            <a:endParaRPr lang="it-IT" noProof="0" dirty="0"/>
          </a:p>
        </p:txBody>
      </p:sp>
      <p:sp>
        <p:nvSpPr>
          <p:cNvPr id="26" name="Segnaposto immagine 4">
            <a:extLst>
              <a:ext uri="{FF2B5EF4-FFF2-40B4-BE49-F238E27FC236}">
                <a16:creationId xmlns:a16="http://schemas.microsoft.com/office/drawing/2014/main" id="{B770164C-988C-4217-B0E9-7D0DC17C8BC6}"/>
              </a:ext>
            </a:extLst>
          </p:cNvPr>
          <p:cNvSpPr>
            <a:spLocks noGrp="1"/>
          </p:cNvSpPr>
          <p:nvPr>
            <p:ph type="pic" sz="quarter" idx="29"/>
          </p:nvPr>
        </p:nvSpPr>
        <p:spPr>
          <a:xfrm>
            <a:off x="7908115" y="4294030"/>
            <a:ext cx="603504" cy="603504"/>
          </a:xfrm>
          <a:prstGeom prst="rect">
            <a:avLst/>
          </a:prstGeom>
        </p:spPr>
        <p:txBody>
          <a:bodyPr rtlCol="0"/>
          <a:lstStyle>
            <a:lvl1pPr marL="0" indent="0">
              <a:buNone/>
              <a:defRPr lang="it-IT" sz="1050">
                <a:solidFill>
                  <a:schemeClr val="bg1"/>
                </a:solidFill>
                <a:latin typeface="Calibri Light" panose="020F0302020204030204" pitchFamily="34" charset="0"/>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3641324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antaggi del prodotto">
    <p:spTree>
      <p:nvGrpSpPr>
        <p:cNvPr id="1" name=""/>
        <p:cNvGrpSpPr/>
        <p:nvPr/>
      </p:nvGrpSpPr>
      <p:grpSpPr>
        <a:xfrm>
          <a:off x="0" y="0"/>
          <a:ext cx="0" cy="0"/>
          <a:chOff x="0" y="0"/>
          <a:chExt cx="0" cy="0"/>
        </a:xfrm>
      </p:grpSpPr>
      <p:pic>
        <p:nvPicPr>
          <p:cNvPr id="2" name="Elemento grafico 1">
            <a:extLst>
              <a:ext uri="{FF2B5EF4-FFF2-40B4-BE49-F238E27FC236}">
                <a16:creationId xmlns:a16="http://schemas.microsoft.com/office/drawing/2014/main" id="{ED540A63-9BB9-478A-BE65-7A901018323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3" name="Titolo 2">
            <a:extLst>
              <a:ext uri="{FF2B5EF4-FFF2-40B4-BE49-F238E27FC236}">
                <a16:creationId xmlns:a16="http://schemas.microsoft.com/office/drawing/2014/main" id="{767FB1D5-16C4-4AAC-9E31-560F596F8D5E}"/>
              </a:ext>
            </a:extLst>
          </p:cNvPr>
          <p:cNvSpPr>
            <a:spLocks noGrp="1"/>
          </p:cNvSpPr>
          <p:nvPr>
            <p:ph type="title" hasCustomPrompt="1"/>
          </p:nvPr>
        </p:nvSpPr>
        <p:spPr>
          <a:xfrm>
            <a:off x="3672555" y="1823626"/>
            <a:ext cx="4569572" cy="580029"/>
          </a:xfrm>
          <a:prstGeom prst="rect">
            <a:avLst/>
          </a:prstGeom>
        </p:spPr>
        <p:txBody>
          <a:bodyPr rtlCol="0"/>
          <a:lstStyle>
            <a:lvl1pPr>
              <a:defRPr lang="it-IT" sz="2800" b="1" cap="all" spc="400" baseline="0">
                <a:solidFill>
                  <a:schemeClr val="bg1"/>
                </a:solidFill>
                <a:latin typeface="Century Gothic" panose="020B0502020202020204" pitchFamily="34" charset="0"/>
              </a:defRPr>
            </a:lvl1pPr>
          </a:lstStyle>
          <a:p>
            <a:pPr rtl="0"/>
            <a:r>
              <a:rPr lang="it-IT" noProof="0" dirty="0"/>
              <a:t>Fare clic per inserire il titolo</a:t>
            </a:r>
          </a:p>
        </p:txBody>
      </p:sp>
      <p:sp>
        <p:nvSpPr>
          <p:cNvPr id="27" name="Segnaposto testo 14">
            <a:extLst>
              <a:ext uri="{FF2B5EF4-FFF2-40B4-BE49-F238E27FC236}">
                <a16:creationId xmlns:a16="http://schemas.microsoft.com/office/drawing/2014/main" id="{C269BEF2-E65B-4046-B8D1-1E5DC6D58296}"/>
              </a:ext>
            </a:extLst>
          </p:cNvPr>
          <p:cNvSpPr>
            <a:spLocks noGrp="1"/>
          </p:cNvSpPr>
          <p:nvPr>
            <p:ph type="body" sz="quarter" idx="22" hasCustomPrompt="1"/>
          </p:nvPr>
        </p:nvSpPr>
        <p:spPr>
          <a:xfrm>
            <a:off x="2956595" y="2807310"/>
            <a:ext cx="5824073" cy="1940149"/>
          </a:xfrm>
          <a:prstGeom prst="rect">
            <a:avLst/>
          </a:prstGeom>
        </p:spPr>
        <p:txBody>
          <a:bodyPr rtlCol="0" anchor="t"/>
          <a:lstStyle>
            <a:lvl1pPr marL="0" indent="0" algn="ctr">
              <a:lnSpc>
                <a:spcPct val="200000"/>
              </a:lnSpc>
              <a:spcBef>
                <a:spcPts val="0"/>
              </a:spcBef>
              <a:buNone/>
              <a:defRPr lang="it-IT" sz="1800" cap="none" spc="200" baseline="0">
                <a:solidFill>
                  <a:schemeClr val="bg1"/>
                </a:solidFill>
                <a:latin typeface="Calibri Light" panose="020F0302020204030204" pitchFamily="34" charset="0"/>
              </a:defRPr>
            </a:lvl1pPr>
          </a:lstStyle>
          <a:p>
            <a:pPr lvl="0" rtl="0"/>
            <a:r>
              <a:rPr lang="it-IT" noProof="0" dirty="0"/>
              <a:t>Fare clic per inserire il titolo</a:t>
            </a:r>
          </a:p>
        </p:txBody>
      </p:sp>
      <p:sp>
        <p:nvSpPr>
          <p:cNvPr id="18" name="Segnaposto piè di pagina 15">
            <a:extLst>
              <a:ext uri="{FF2B5EF4-FFF2-40B4-BE49-F238E27FC236}">
                <a16:creationId xmlns:a16="http://schemas.microsoft.com/office/drawing/2014/main" id="{D89CE923-C669-4E0E-8161-BB328133EE8B}"/>
              </a:ext>
            </a:extLst>
          </p:cNvPr>
          <p:cNvSpPr>
            <a:spLocks noGrp="1"/>
          </p:cNvSpPr>
          <p:nvPr>
            <p:ph type="ftr" sz="quarter" idx="3"/>
          </p:nvPr>
        </p:nvSpPr>
        <p:spPr>
          <a:xfrm rot="5400000">
            <a:off x="10541127" y="1408176"/>
            <a:ext cx="2770499" cy="365125"/>
          </a:xfrm>
          <a:prstGeom prst="rect">
            <a:avLst/>
          </a:prstGeom>
        </p:spPr>
        <p:txBody>
          <a:bodyPr rtlCol="0" anchor="ctr"/>
          <a:lstStyle>
            <a:lvl1pPr algn="r">
              <a:defRPr lang="it-IT" sz="900" cap="all" spc="400" baseline="0">
                <a:solidFill>
                  <a:schemeClr val="bg1"/>
                </a:solidFill>
                <a:latin typeface="Century Gothic" panose="020B0502020202020204" pitchFamily="34" charset="0"/>
              </a:defRPr>
            </a:lvl1pPr>
          </a:lstStyle>
          <a:p>
            <a:r>
              <a:rPr lang="it-IT" dirty="0"/>
              <a:t>TITOLO PRESENTAZIONE</a:t>
            </a:r>
          </a:p>
        </p:txBody>
      </p:sp>
      <p:sp>
        <p:nvSpPr>
          <p:cNvPr id="19" name="Segnaposto numero diapositiva 16">
            <a:extLst>
              <a:ext uri="{FF2B5EF4-FFF2-40B4-BE49-F238E27FC236}">
                <a16:creationId xmlns:a16="http://schemas.microsoft.com/office/drawing/2014/main" id="{C820EE41-4997-4CD3-B951-56ECA884252E}"/>
              </a:ext>
            </a:extLst>
          </p:cNvPr>
          <p:cNvSpPr>
            <a:spLocks noGrp="1"/>
          </p:cNvSpPr>
          <p:nvPr>
            <p:ph type="sldNum" sz="quarter" idx="4"/>
          </p:nvPr>
        </p:nvSpPr>
        <p:spPr>
          <a:xfrm>
            <a:off x="11519019" y="3164804"/>
            <a:ext cx="545911" cy="580029"/>
          </a:xfrm>
          <a:prstGeom prst="rect">
            <a:avLst/>
          </a:prstGeom>
        </p:spPr>
        <p:txBody>
          <a:bodyPr rtlCol="0" anchor="ctr"/>
          <a:lstStyle>
            <a:lvl1pPr algn="r">
              <a:defRPr lang="it-IT" sz="1600">
                <a:solidFill>
                  <a:schemeClr val="accent6"/>
                </a:solidFill>
                <a:latin typeface="Calibri Light" panose="020F0302020204030204" pitchFamily="34" charset="0"/>
              </a:defRPr>
            </a:lvl1pPr>
          </a:lstStyle>
          <a:p>
            <a:pPr>
              <a:defRPr lang="it-IT"/>
            </a:pPr>
            <a:fld id="{8D1FC6F8-0BCD-47E9-9C64-690771D9C143}" type="slidenum">
              <a:rPr lang="it-IT" smtClean="0"/>
              <a:pPr>
                <a:defRPr lang="it-IT"/>
              </a:pPr>
              <a:t>‹N›</a:t>
            </a:fld>
            <a:endParaRPr lang="it-IT" dirty="0"/>
          </a:p>
        </p:txBody>
      </p:sp>
      <p:sp>
        <p:nvSpPr>
          <p:cNvPr id="20" name="Segnaposto data 14">
            <a:extLst>
              <a:ext uri="{FF2B5EF4-FFF2-40B4-BE49-F238E27FC236}">
                <a16:creationId xmlns:a16="http://schemas.microsoft.com/office/drawing/2014/main" id="{A2A3BC0C-B522-4DA2-BBC0-AC180D8B2C9A}"/>
              </a:ext>
            </a:extLst>
          </p:cNvPr>
          <p:cNvSpPr>
            <a:spLocks noGrp="1"/>
          </p:cNvSpPr>
          <p:nvPr>
            <p:ph type="dt" sz="half" idx="2"/>
          </p:nvPr>
        </p:nvSpPr>
        <p:spPr>
          <a:xfrm rot="5400000">
            <a:off x="10595991" y="5074920"/>
            <a:ext cx="2647667" cy="365125"/>
          </a:xfrm>
          <a:prstGeom prst="rect">
            <a:avLst/>
          </a:prstGeom>
        </p:spPr>
        <p:txBody>
          <a:bodyPr rtlCol="0" anchor="ctr"/>
          <a:lstStyle>
            <a:lvl1pPr>
              <a:defRPr lang="it-IT" sz="900" spc="400" baseline="0">
                <a:solidFill>
                  <a:schemeClr val="bg1"/>
                </a:solidFill>
                <a:latin typeface="Century Gothic" panose="020B0502020202020204" pitchFamily="34" charset="0"/>
              </a:defRPr>
            </a:lvl1pPr>
          </a:lstStyle>
          <a:p>
            <a:pPr>
              <a:defRPr lang="it-IT"/>
            </a:pPr>
            <a:r>
              <a:rPr lang="it-IT" cap="all" dirty="0"/>
              <a:t>21 maggio 20XX</a:t>
            </a:r>
          </a:p>
        </p:txBody>
      </p:sp>
    </p:spTree>
    <p:extLst>
      <p:ext uri="{BB962C8B-B14F-4D97-AF65-F5344CB8AC3E}">
        <p14:creationId xmlns:p14="http://schemas.microsoft.com/office/powerpoint/2010/main" val="2319137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2901AA-B638-57A1-273E-EE201A50F5E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57E980B-8A47-76A1-6902-47C6DA8F841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41C2CEB-4E6F-B1AB-97A9-05B124B08EFC}"/>
              </a:ext>
            </a:extLst>
          </p:cNvPr>
          <p:cNvSpPr>
            <a:spLocks noGrp="1"/>
          </p:cNvSpPr>
          <p:nvPr>
            <p:ph type="dt" sz="half" idx="10"/>
          </p:nvPr>
        </p:nvSpPr>
        <p:spPr/>
        <p:txBody>
          <a:bodyPr/>
          <a:lstStyle/>
          <a:p>
            <a:pPr>
              <a:defRPr lang="it-IT"/>
            </a:pPr>
            <a:r>
              <a:rPr lang="it-IT" cap="all"/>
              <a:t>21 maggio 20XX</a:t>
            </a:r>
            <a:endParaRPr lang="it-IT" b="1" cap="all" dirty="0"/>
          </a:p>
        </p:txBody>
      </p:sp>
      <p:sp>
        <p:nvSpPr>
          <p:cNvPr id="5" name="Segnaposto piè di pagina 4">
            <a:extLst>
              <a:ext uri="{FF2B5EF4-FFF2-40B4-BE49-F238E27FC236}">
                <a16:creationId xmlns:a16="http://schemas.microsoft.com/office/drawing/2014/main" id="{C05E0086-2B05-7871-1344-78723C742311}"/>
              </a:ext>
            </a:extLst>
          </p:cNvPr>
          <p:cNvSpPr>
            <a:spLocks noGrp="1"/>
          </p:cNvSpPr>
          <p:nvPr>
            <p:ph type="ftr" sz="quarter" idx="11"/>
          </p:nvPr>
        </p:nvSpPr>
        <p:spPr/>
        <p:txBody>
          <a:bodyPr/>
          <a:lstStyle/>
          <a:p>
            <a:r>
              <a:rPr lang="it-IT"/>
              <a:t>TITOLO PRESENTAZIONE</a:t>
            </a:r>
            <a:endParaRPr lang="it-IT" b="1" dirty="0"/>
          </a:p>
        </p:txBody>
      </p:sp>
      <p:sp>
        <p:nvSpPr>
          <p:cNvPr id="6" name="Segnaposto numero diapositiva 5">
            <a:extLst>
              <a:ext uri="{FF2B5EF4-FFF2-40B4-BE49-F238E27FC236}">
                <a16:creationId xmlns:a16="http://schemas.microsoft.com/office/drawing/2014/main" id="{AC9A2151-29D7-0812-7FE3-648C4D8D3036}"/>
              </a:ext>
            </a:extLst>
          </p:cNvPr>
          <p:cNvSpPr>
            <a:spLocks noGrp="1"/>
          </p:cNvSpPr>
          <p:nvPr>
            <p:ph type="sldNum" sz="quarter" idx="12"/>
          </p:nvPr>
        </p:nvSpPr>
        <p:spPr/>
        <p:txBody>
          <a:bodyPr/>
          <a:lstStyle/>
          <a:p>
            <a:pPr>
              <a:defRPr lang="it-IT"/>
            </a:pPr>
            <a:fld id="{8D1FC6F8-0BCD-47E9-9C64-690771D9C143}" type="slidenum">
              <a:rPr lang="it-IT" smtClean="0"/>
              <a:pPr>
                <a:defRPr lang="it-IT"/>
              </a:pPr>
              <a:t>‹N›</a:t>
            </a:fld>
            <a:endParaRPr lang="it-IT" dirty="0"/>
          </a:p>
        </p:txBody>
      </p:sp>
    </p:spTree>
    <p:extLst>
      <p:ext uri="{BB962C8B-B14F-4D97-AF65-F5344CB8AC3E}">
        <p14:creationId xmlns:p14="http://schemas.microsoft.com/office/powerpoint/2010/main" val="1230515014"/>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positiva di separazione">
    <p:spTree>
      <p:nvGrpSpPr>
        <p:cNvPr id="1" name=""/>
        <p:cNvGrpSpPr/>
        <p:nvPr/>
      </p:nvGrpSpPr>
      <p:grpSpPr>
        <a:xfrm>
          <a:off x="0" y="0"/>
          <a:ext cx="0" cy="0"/>
          <a:chOff x="0" y="0"/>
          <a:chExt cx="0" cy="0"/>
        </a:xfrm>
      </p:grpSpPr>
      <p:pic>
        <p:nvPicPr>
          <p:cNvPr id="9" name="Elemento grafico 8">
            <a:extLst>
              <a:ext uri="{FF2B5EF4-FFF2-40B4-BE49-F238E27FC236}">
                <a16:creationId xmlns:a16="http://schemas.microsoft.com/office/drawing/2014/main" id="{5F31BC2D-187A-4ED3-8D67-C55187E532E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F947F2F5-8E72-425B-A8C2-2B3262F73021}"/>
              </a:ext>
            </a:extLst>
          </p:cNvPr>
          <p:cNvSpPr>
            <a:spLocks noGrp="1"/>
          </p:cNvSpPr>
          <p:nvPr>
            <p:ph type="title" hasCustomPrompt="1"/>
          </p:nvPr>
        </p:nvSpPr>
        <p:spPr>
          <a:xfrm>
            <a:off x="5425440" y="2741026"/>
            <a:ext cx="5002478" cy="2357066"/>
          </a:xfrm>
          <a:prstGeom prst="rect">
            <a:avLst/>
          </a:prstGeom>
        </p:spPr>
        <p:txBody>
          <a:bodyPr rtlCol="0"/>
          <a:lstStyle>
            <a:lvl1pPr algn="ctr">
              <a:defRPr lang="it-IT" sz="4800" b="1" cap="all" spc="400" baseline="0">
                <a:solidFill>
                  <a:schemeClr val="accent6"/>
                </a:solidFill>
                <a:latin typeface="Century Gothic" panose="020B0502020202020204" pitchFamily="34" charset="0"/>
              </a:defRPr>
            </a:lvl1pPr>
          </a:lstStyle>
          <a:p>
            <a:pPr rtl="0"/>
            <a:r>
              <a:rPr lang="it-IT" noProof="0" dirty="0"/>
              <a:t>Fare </a:t>
            </a:r>
            <a:r>
              <a:rPr lang="it-IT" noProof="0" dirty="0" err="1"/>
              <a:t>chlic</a:t>
            </a:r>
            <a:r>
              <a:rPr lang="it-IT" noProof="0" dirty="0"/>
              <a:t> per inserire il titolo</a:t>
            </a:r>
          </a:p>
        </p:txBody>
      </p:sp>
    </p:spTree>
    <p:extLst>
      <p:ext uri="{BB962C8B-B14F-4D97-AF65-F5344CB8AC3E}">
        <p14:creationId xmlns:p14="http://schemas.microsoft.com/office/powerpoint/2010/main" val="42505472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noramica delle opportunità di mercato">
    <p:spTree>
      <p:nvGrpSpPr>
        <p:cNvPr id="1" name=""/>
        <p:cNvGrpSpPr/>
        <p:nvPr/>
      </p:nvGrpSpPr>
      <p:grpSpPr>
        <a:xfrm>
          <a:off x="0" y="0"/>
          <a:ext cx="0" cy="0"/>
          <a:chOff x="0" y="0"/>
          <a:chExt cx="0" cy="0"/>
        </a:xfrm>
      </p:grpSpPr>
      <p:pic>
        <p:nvPicPr>
          <p:cNvPr id="6" name="Elemento grafico 5">
            <a:extLst>
              <a:ext uri="{FF2B5EF4-FFF2-40B4-BE49-F238E27FC236}">
                <a16:creationId xmlns:a16="http://schemas.microsoft.com/office/drawing/2014/main" id="{4E96CB8F-A88F-40C3-A65B-8C33A16A0C2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31086E70-8E77-436D-93CE-4BCD3EC94BEA}"/>
              </a:ext>
            </a:extLst>
          </p:cNvPr>
          <p:cNvSpPr>
            <a:spLocks noGrp="1"/>
          </p:cNvSpPr>
          <p:nvPr>
            <p:ph type="title" hasCustomPrompt="1"/>
          </p:nvPr>
        </p:nvSpPr>
        <p:spPr>
          <a:xfrm>
            <a:off x="5029799" y="1380501"/>
            <a:ext cx="5097428" cy="991689"/>
          </a:xfrm>
          <a:prstGeom prst="rect">
            <a:avLst/>
          </a:prstGeom>
        </p:spPr>
        <p:txBody>
          <a:bodyPr rtlCol="0"/>
          <a:lstStyle>
            <a:lvl1pPr algn="ctr">
              <a:defRPr lang="it-IT" sz="2800" b="1" cap="all" spc="400" baseline="0">
                <a:solidFill>
                  <a:schemeClr val="bg1"/>
                </a:solidFill>
                <a:latin typeface="Century Gothic" panose="020B0502020202020204" pitchFamily="34" charset="0"/>
              </a:defRPr>
            </a:lvl1pPr>
          </a:lstStyle>
          <a:p>
            <a:pPr rtl="0"/>
            <a:r>
              <a:rPr lang="it-IT" noProof="0" dirty="0"/>
              <a:t>Fare clic per inserire il titolo</a:t>
            </a:r>
          </a:p>
        </p:txBody>
      </p:sp>
      <p:sp>
        <p:nvSpPr>
          <p:cNvPr id="10" name="Segnaposto testo 10">
            <a:extLst>
              <a:ext uri="{FF2B5EF4-FFF2-40B4-BE49-F238E27FC236}">
                <a16:creationId xmlns:a16="http://schemas.microsoft.com/office/drawing/2014/main" id="{C95B0D27-123C-4F09-AEDC-7874964B77BC}"/>
              </a:ext>
            </a:extLst>
          </p:cNvPr>
          <p:cNvSpPr>
            <a:spLocks noGrp="1"/>
          </p:cNvSpPr>
          <p:nvPr>
            <p:ph type="body" sz="quarter" idx="14" hasCustomPrompt="1"/>
          </p:nvPr>
        </p:nvSpPr>
        <p:spPr>
          <a:xfrm>
            <a:off x="692337" y="3400981"/>
            <a:ext cx="2693128" cy="991689"/>
          </a:xfrm>
          <a:prstGeom prst="rect">
            <a:avLst/>
          </a:prstGeom>
        </p:spPr>
        <p:txBody>
          <a:bodyPr rtlCol="0" anchor="b"/>
          <a:lstStyle>
            <a:lvl1pPr marL="0" indent="0" algn="l">
              <a:buNone/>
              <a:defRPr lang="it-IT" sz="5400" b="1" kern="0" cap="all" spc="400" baseline="0">
                <a:solidFill>
                  <a:schemeClr val="accent6"/>
                </a:solidFill>
                <a:latin typeface="Century Gothic" panose="020B0502020202020204" pitchFamily="34" charset="0"/>
              </a:defRPr>
            </a:lvl1pPr>
          </a:lstStyle>
          <a:p>
            <a:pPr lvl="0" rtl="0"/>
            <a:r>
              <a:rPr lang="it-IT" noProof="0" dirty="0"/>
              <a:t>Aggiungi il titolo</a:t>
            </a:r>
          </a:p>
        </p:txBody>
      </p:sp>
      <p:sp>
        <p:nvSpPr>
          <p:cNvPr id="13" name="Segnaposto testo 14">
            <a:extLst>
              <a:ext uri="{FF2B5EF4-FFF2-40B4-BE49-F238E27FC236}">
                <a16:creationId xmlns:a16="http://schemas.microsoft.com/office/drawing/2014/main" id="{F3772143-8573-4FED-977E-651FC59C168F}"/>
              </a:ext>
            </a:extLst>
          </p:cNvPr>
          <p:cNvSpPr>
            <a:spLocks noGrp="1"/>
          </p:cNvSpPr>
          <p:nvPr>
            <p:ph type="body" sz="quarter" idx="20" hasCustomPrompt="1"/>
          </p:nvPr>
        </p:nvSpPr>
        <p:spPr>
          <a:xfrm>
            <a:off x="692336" y="4670980"/>
            <a:ext cx="2693129" cy="1151633"/>
          </a:xfrm>
          <a:prstGeom prst="rect">
            <a:avLst/>
          </a:prstGeom>
        </p:spPr>
        <p:txBody>
          <a:bodyPr rtlCol="0" anchor="t"/>
          <a:lstStyle>
            <a:lvl1pPr marL="0" indent="0" algn="l">
              <a:lnSpc>
                <a:spcPct val="150000"/>
              </a:lnSpc>
              <a:spcBef>
                <a:spcPts val="0"/>
              </a:spcBef>
              <a:buClr>
                <a:schemeClr val="accent6"/>
              </a:buClr>
              <a:buFont typeface="Courier New" panose="02070309020205020404" pitchFamily="49" charset="0"/>
              <a:buNone/>
              <a:defRPr lang="it-IT" sz="1400" cap="none" spc="0" baseline="0">
                <a:solidFill>
                  <a:schemeClr val="bg1"/>
                </a:solidFill>
                <a:latin typeface="Calibri Light" panose="020F0302020204030204" pitchFamily="34" charset="0"/>
              </a:defRPr>
            </a:lvl1pPr>
          </a:lstStyle>
          <a:p>
            <a:pPr lvl="0" rtl="0"/>
            <a:r>
              <a:rPr lang="it-IT" noProof="0" dirty="0"/>
              <a:t>Inserire il testo qui</a:t>
            </a:r>
          </a:p>
        </p:txBody>
      </p:sp>
      <p:sp>
        <p:nvSpPr>
          <p:cNvPr id="25" name="Segnaposto testo 10">
            <a:extLst>
              <a:ext uri="{FF2B5EF4-FFF2-40B4-BE49-F238E27FC236}">
                <a16:creationId xmlns:a16="http://schemas.microsoft.com/office/drawing/2014/main" id="{4FD80858-A8CA-496F-8CC0-5ACDBE65112A}"/>
              </a:ext>
            </a:extLst>
          </p:cNvPr>
          <p:cNvSpPr>
            <a:spLocks noGrp="1"/>
          </p:cNvSpPr>
          <p:nvPr>
            <p:ph type="body" sz="quarter" idx="24" hasCustomPrompt="1"/>
          </p:nvPr>
        </p:nvSpPr>
        <p:spPr>
          <a:xfrm>
            <a:off x="3587933" y="3400981"/>
            <a:ext cx="2693128" cy="991689"/>
          </a:xfrm>
          <a:prstGeom prst="rect">
            <a:avLst/>
          </a:prstGeom>
        </p:spPr>
        <p:txBody>
          <a:bodyPr rtlCol="0" anchor="b"/>
          <a:lstStyle>
            <a:lvl1pPr marL="0" indent="0" algn="l">
              <a:buNone/>
              <a:defRPr lang="it-IT" sz="5400" b="1" kern="0" cap="all" spc="400" baseline="0">
                <a:solidFill>
                  <a:schemeClr val="accent6"/>
                </a:solidFill>
                <a:latin typeface="Century Gothic" panose="020B0502020202020204" pitchFamily="34" charset="0"/>
              </a:defRPr>
            </a:lvl1pPr>
          </a:lstStyle>
          <a:p>
            <a:pPr lvl="0" rtl="0"/>
            <a:r>
              <a:rPr lang="it-IT" noProof="0" dirty="0"/>
              <a:t>Aggiungi il titolo</a:t>
            </a:r>
          </a:p>
        </p:txBody>
      </p:sp>
      <p:sp>
        <p:nvSpPr>
          <p:cNvPr id="33" name="Segnaposto testo 14">
            <a:extLst>
              <a:ext uri="{FF2B5EF4-FFF2-40B4-BE49-F238E27FC236}">
                <a16:creationId xmlns:a16="http://schemas.microsoft.com/office/drawing/2014/main" id="{2B840B1F-9319-4653-84C5-FF1FDC5E9D9A}"/>
              </a:ext>
            </a:extLst>
          </p:cNvPr>
          <p:cNvSpPr>
            <a:spLocks noGrp="1"/>
          </p:cNvSpPr>
          <p:nvPr>
            <p:ph type="body" sz="quarter" idx="21" hasCustomPrompt="1"/>
          </p:nvPr>
        </p:nvSpPr>
        <p:spPr>
          <a:xfrm>
            <a:off x="3587931" y="4670980"/>
            <a:ext cx="2693129" cy="1151633"/>
          </a:xfrm>
          <a:prstGeom prst="rect">
            <a:avLst/>
          </a:prstGeom>
        </p:spPr>
        <p:txBody>
          <a:bodyPr rtlCol="0" anchor="t"/>
          <a:lstStyle>
            <a:lvl1pPr marL="0" indent="0" algn="l">
              <a:lnSpc>
                <a:spcPct val="150000"/>
              </a:lnSpc>
              <a:spcBef>
                <a:spcPts val="0"/>
              </a:spcBef>
              <a:buClr>
                <a:schemeClr val="accent6"/>
              </a:buClr>
              <a:buFont typeface="Courier New" panose="02070309020205020404" pitchFamily="49" charset="0"/>
              <a:buNone/>
              <a:defRPr lang="it-IT" sz="1400" cap="none" spc="0" baseline="0">
                <a:solidFill>
                  <a:schemeClr val="bg1"/>
                </a:solidFill>
                <a:latin typeface="Calibri Light" panose="020F0302020204030204" pitchFamily="34" charset="0"/>
              </a:defRPr>
            </a:lvl1pPr>
          </a:lstStyle>
          <a:p>
            <a:pPr lvl="0" rtl="0"/>
            <a:r>
              <a:rPr lang="it-IT" noProof="0" dirty="0"/>
              <a:t>Inserire il testo qui</a:t>
            </a:r>
          </a:p>
        </p:txBody>
      </p:sp>
      <p:sp>
        <p:nvSpPr>
          <p:cNvPr id="27" name="Segnaposto testo 10">
            <a:extLst>
              <a:ext uri="{FF2B5EF4-FFF2-40B4-BE49-F238E27FC236}">
                <a16:creationId xmlns:a16="http://schemas.microsoft.com/office/drawing/2014/main" id="{0882E4D8-D2AA-4EA0-BBCE-50334E8D160C}"/>
              </a:ext>
            </a:extLst>
          </p:cNvPr>
          <p:cNvSpPr>
            <a:spLocks noGrp="1"/>
          </p:cNvSpPr>
          <p:nvPr>
            <p:ph type="body" sz="quarter" idx="25" hasCustomPrompt="1"/>
          </p:nvPr>
        </p:nvSpPr>
        <p:spPr>
          <a:xfrm>
            <a:off x="6483530" y="3400981"/>
            <a:ext cx="2693128" cy="991689"/>
          </a:xfrm>
          <a:prstGeom prst="rect">
            <a:avLst/>
          </a:prstGeom>
        </p:spPr>
        <p:txBody>
          <a:bodyPr rtlCol="0" anchor="b"/>
          <a:lstStyle>
            <a:lvl1pPr marL="0" indent="0" algn="l">
              <a:buNone/>
              <a:defRPr lang="it-IT" sz="5400" b="1" kern="0" cap="all" spc="400" baseline="0">
                <a:solidFill>
                  <a:schemeClr val="accent6"/>
                </a:solidFill>
                <a:latin typeface="Century Gothic" panose="020B0502020202020204" pitchFamily="34" charset="0"/>
              </a:defRPr>
            </a:lvl1pPr>
          </a:lstStyle>
          <a:p>
            <a:pPr lvl="0" rtl="0"/>
            <a:r>
              <a:rPr lang="it-IT" noProof="0" dirty="0"/>
              <a:t>Aggiungi il titolo</a:t>
            </a:r>
          </a:p>
        </p:txBody>
      </p:sp>
      <p:sp>
        <p:nvSpPr>
          <p:cNvPr id="36" name="Segnaposto testo 14">
            <a:extLst>
              <a:ext uri="{FF2B5EF4-FFF2-40B4-BE49-F238E27FC236}">
                <a16:creationId xmlns:a16="http://schemas.microsoft.com/office/drawing/2014/main" id="{97EFBCD4-F812-493F-895A-3449020A0651}"/>
              </a:ext>
            </a:extLst>
          </p:cNvPr>
          <p:cNvSpPr>
            <a:spLocks noGrp="1"/>
          </p:cNvSpPr>
          <p:nvPr>
            <p:ph type="body" sz="quarter" idx="23" hasCustomPrompt="1"/>
          </p:nvPr>
        </p:nvSpPr>
        <p:spPr>
          <a:xfrm>
            <a:off x="6483528" y="4670980"/>
            <a:ext cx="2693129" cy="1151633"/>
          </a:xfrm>
          <a:prstGeom prst="rect">
            <a:avLst/>
          </a:prstGeom>
        </p:spPr>
        <p:txBody>
          <a:bodyPr rtlCol="0" anchor="t"/>
          <a:lstStyle>
            <a:lvl1pPr marL="0" indent="0" algn="l">
              <a:lnSpc>
                <a:spcPct val="150000"/>
              </a:lnSpc>
              <a:spcBef>
                <a:spcPts val="0"/>
              </a:spcBef>
              <a:buClr>
                <a:schemeClr val="accent6"/>
              </a:buClr>
              <a:buFont typeface="Courier New" panose="02070309020205020404" pitchFamily="49" charset="0"/>
              <a:buNone/>
              <a:defRPr lang="it-IT" sz="1400" cap="none" spc="0" baseline="0">
                <a:solidFill>
                  <a:schemeClr val="bg1"/>
                </a:solidFill>
                <a:latin typeface="Calibri Light" panose="020F0302020204030204" pitchFamily="34" charset="0"/>
              </a:defRPr>
            </a:lvl1pPr>
          </a:lstStyle>
          <a:p>
            <a:pPr lvl="0" rtl="0"/>
            <a:r>
              <a:rPr lang="it-IT" noProof="0" dirty="0"/>
              <a:t>Inserire il testo qui</a:t>
            </a:r>
          </a:p>
        </p:txBody>
      </p:sp>
      <p:sp>
        <p:nvSpPr>
          <p:cNvPr id="20" name="Segnaposto piè di pagina 15">
            <a:extLst>
              <a:ext uri="{FF2B5EF4-FFF2-40B4-BE49-F238E27FC236}">
                <a16:creationId xmlns:a16="http://schemas.microsoft.com/office/drawing/2014/main" id="{698D43C2-06AB-4549-BCD0-CBDCA0653292}"/>
              </a:ext>
            </a:extLst>
          </p:cNvPr>
          <p:cNvSpPr>
            <a:spLocks noGrp="1"/>
          </p:cNvSpPr>
          <p:nvPr>
            <p:ph type="ftr" sz="quarter" idx="3"/>
          </p:nvPr>
        </p:nvSpPr>
        <p:spPr>
          <a:xfrm rot="5400000">
            <a:off x="10541127" y="1408176"/>
            <a:ext cx="2770499" cy="365125"/>
          </a:xfrm>
          <a:prstGeom prst="rect">
            <a:avLst/>
          </a:prstGeom>
        </p:spPr>
        <p:txBody>
          <a:bodyPr rtlCol="0" anchor="ctr"/>
          <a:lstStyle>
            <a:lvl1pPr algn="r">
              <a:defRPr lang="it-IT" sz="900" cap="all" spc="400" baseline="0">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r>
              <a:rPr lang="it-IT" dirty="0"/>
              <a:t>TITOLO PRESENTAZIONE</a:t>
            </a:r>
          </a:p>
        </p:txBody>
      </p:sp>
      <p:sp>
        <p:nvSpPr>
          <p:cNvPr id="21" name="Segnaposto numero diapositiva 16">
            <a:extLst>
              <a:ext uri="{FF2B5EF4-FFF2-40B4-BE49-F238E27FC236}">
                <a16:creationId xmlns:a16="http://schemas.microsoft.com/office/drawing/2014/main" id="{7B2AB1D3-DFF0-43A8-BDE0-52FB314E03A1}"/>
              </a:ext>
            </a:extLst>
          </p:cNvPr>
          <p:cNvSpPr>
            <a:spLocks noGrp="1"/>
          </p:cNvSpPr>
          <p:nvPr>
            <p:ph type="sldNum" sz="quarter" idx="4"/>
          </p:nvPr>
        </p:nvSpPr>
        <p:spPr>
          <a:xfrm>
            <a:off x="11519019" y="3164804"/>
            <a:ext cx="545911" cy="580029"/>
          </a:xfrm>
          <a:prstGeom prst="rect">
            <a:avLst/>
          </a:prstGeom>
        </p:spPr>
        <p:txBody>
          <a:bodyPr rtlCol="0" anchor="ctr"/>
          <a:lstStyle>
            <a:lvl1pPr algn="r">
              <a:defRPr lang="it-IT" sz="1600">
                <a:solidFill>
                  <a:schemeClr val="accent6"/>
                </a:solidFill>
                <a:effectLst>
                  <a:outerShdw blurRad="38100" dist="38100" dir="2700000" algn="tl">
                    <a:srgbClr val="000000">
                      <a:alpha val="43137"/>
                    </a:srgbClr>
                  </a:outerShdw>
                </a:effectLst>
                <a:latin typeface="Calibri Light" panose="020F0302020204030204" pitchFamily="34" charset="0"/>
              </a:defRPr>
            </a:lvl1pPr>
          </a:lstStyle>
          <a:p>
            <a:pPr>
              <a:defRPr lang="it-IT"/>
            </a:pPr>
            <a:fld id="{8D1FC6F8-0BCD-47E9-9C64-690771D9C143}" type="slidenum">
              <a:rPr lang="it-IT" smtClean="0"/>
              <a:pPr>
                <a:defRPr lang="it-IT"/>
              </a:pPr>
              <a:t>‹N›</a:t>
            </a:fld>
            <a:endParaRPr lang="it-IT" dirty="0"/>
          </a:p>
        </p:txBody>
      </p:sp>
      <p:sp>
        <p:nvSpPr>
          <p:cNvPr id="22" name="Segnaposto data 14">
            <a:extLst>
              <a:ext uri="{FF2B5EF4-FFF2-40B4-BE49-F238E27FC236}">
                <a16:creationId xmlns:a16="http://schemas.microsoft.com/office/drawing/2014/main" id="{28A81ABF-135E-483F-9992-6F79C2F559E9}"/>
              </a:ext>
            </a:extLst>
          </p:cNvPr>
          <p:cNvSpPr>
            <a:spLocks noGrp="1"/>
          </p:cNvSpPr>
          <p:nvPr>
            <p:ph type="dt" sz="half" idx="2"/>
          </p:nvPr>
        </p:nvSpPr>
        <p:spPr>
          <a:xfrm rot="5400000">
            <a:off x="10595991" y="5074920"/>
            <a:ext cx="2647667" cy="365125"/>
          </a:xfrm>
          <a:prstGeom prst="rect">
            <a:avLst/>
          </a:prstGeom>
        </p:spPr>
        <p:txBody>
          <a:bodyPr rtlCol="0" anchor="ctr"/>
          <a:lstStyle>
            <a:lvl1pPr>
              <a:defRPr lang="it-IT" sz="900" spc="400" baseline="0">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a:defRPr lang="it-IT"/>
            </a:pPr>
            <a:r>
              <a:rPr lang="it-IT" cap="all" dirty="0"/>
              <a:t>21 maggio 20XX</a:t>
            </a:r>
          </a:p>
        </p:txBody>
      </p:sp>
    </p:spTree>
    <p:extLst>
      <p:ext uri="{BB962C8B-B14F-4D97-AF65-F5344CB8AC3E}">
        <p14:creationId xmlns:p14="http://schemas.microsoft.com/office/powerpoint/2010/main" val="30787619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fronto delle opportunità di mercato">
    <p:spTree>
      <p:nvGrpSpPr>
        <p:cNvPr id="1" name=""/>
        <p:cNvGrpSpPr/>
        <p:nvPr/>
      </p:nvGrpSpPr>
      <p:grpSpPr>
        <a:xfrm>
          <a:off x="0" y="0"/>
          <a:ext cx="0" cy="0"/>
          <a:chOff x="0" y="0"/>
          <a:chExt cx="0" cy="0"/>
        </a:xfrm>
      </p:grpSpPr>
      <p:pic>
        <p:nvPicPr>
          <p:cNvPr id="37" name="Elemento grafico 36">
            <a:extLst>
              <a:ext uri="{FF2B5EF4-FFF2-40B4-BE49-F238E27FC236}">
                <a16:creationId xmlns:a16="http://schemas.microsoft.com/office/drawing/2014/main" id="{133E6176-F4F6-41F9-8F2A-BA6586E1658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448AC667-531B-4E40-98C6-B36847DE0684}"/>
              </a:ext>
            </a:extLst>
          </p:cNvPr>
          <p:cNvSpPr>
            <a:spLocks noGrp="1"/>
          </p:cNvSpPr>
          <p:nvPr>
            <p:ph type="title" hasCustomPrompt="1"/>
          </p:nvPr>
        </p:nvSpPr>
        <p:spPr>
          <a:xfrm>
            <a:off x="5029799" y="1377876"/>
            <a:ext cx="5097428" cy="918377"/>
          </a:xfrm>
          <a:prstGeom prst="rect">
            <a:avLst/>
          </a:prstGeom>
        </p:spPr>
        <p:txBody>
          <a:bodyPr rtlCol="0"/>
          <a:lstStyle>
            <a:lvl1pPr algn="ctr">
              <a:defRPr lang="it-IT" sz="2800" b="1" cap="all" spc="400" baseline="0">
                <a:solidFill>
                  <a:schemeClr val="bg1"/>
                </a:solidFill>
                <a:latin typeface="Century Gothic" panose="020B0502020202020204" pitchFamily="34" charset="0"/>
              </a:defRPr>
            </a:lvl1pPr>
          </a:lstStyle>
          <a:p>
            <a:pPr rtl="0"/>
            <a:r>
              <a:rPr lang="it-IT" noProof="0" dirty="0"/>
              <a:t>Fare clic per inserire il titolo</a:t>
            </a:r>
          </a:p>
        </p:txBody>
      </p:sp>
      <p:sp>
        <p:nvSpPr>
          <p:cNvPr id="25" name="Segnaposto testo 10">
            <a:extLst>
              <a:ext uri="{FF2B5EF4-FFF2-40B4-BE49-F238E27FC236}">
                <a16:creationId xmlns:a16="http://schemas.microsoft.com/office/drawing/2014/main" id="{42930722-7AFE-41FC-8830-E2075CE783EA}"/>
              </a:ext>
            </a:extLst>
          </p:cNvPr>
          <p:cNvSpPr>
            <a:spLocks noGrp="1"/>
          </p:cNvSpPr>
          <p:nvPr>
            <p:ph type="body" sz="quarter" idx="14" hasCustomPrompt="1"/>
          </p:nvPr>
        </p:nvSpPr>
        <p:spPr>
          <a:xfrm>
            <a:off x="2535012" y="2724048"/>
            <a:ext cx="1786461" cy="1072345"/>
          </a:xfrm>
          <a:prstGeom prst="rect">
            <a:avLst/>
          </a:prstGeom>
        </p:spPr>
        <p:txBody>
          <a:bodyPr rtlCol="0" anchor="ctr"/>
          <a:lstStyle>
            <a:lvl1pPr marL="0" indent="0" algn="l">
              <a:buNone/>
              <a:defRPr lang="it-IT" sz="5400" b="1" cap="all" spc="400" baseline="0">
                <a:solidFill>
                  <a:schemeClr val="accent6"/>
                </a:solidFill>
                <a:latin typeface="Century Gothic" panose="020B0502020202020204" pitchFamily="34" charset="0"/>
              </a:defRPr>
            </a:lvl1pPr>
          </a:lstStyle>
          <a:p>
            <a:pPr lvl="0" rtl="0"/>
            <a:r>
              <a:rPr lang="it-IT" noProof="0" dirty="0"/>
              <a:t>testo</a:t>
            </a:r>
          </a:p>
        </p:txBody>
      </p:sp>
      <p:sp>
        <p:nvSpPr>
          <p:cNvPr id="26" name="Segnaposto testo 14">
            <a:extLst>
              <a:ext uri="{FF2B5EF4-FFF2-40B4-BE49-F238E27FC236}">
                <a16:creationId xmlns:a16="http://schemas.microsoft.com/office/drawing/2014/main" id="{4FD0E59A-1834-4F86-8ED3-1EBC643224D7}"/>
              </a:ext>
            </a:extLst>
          </p:cNvPr>
          <p:cNvSpPr>
            <a:spLocks noGrp="1"/>
          </p:cNvSpPr>
          <p:nvPr>
            <p:ph type="body" sz="quarter" idx="19" hasCustomPrompt="1"/>
          </p:nvPr>
        </p:nvSpPr>
        <p:spPr>
          <a:xfrm>
            <a:off x="4267209" y="2930881"/>
            <a:ext cx="3639904" cy="387746"/>
          </a:xfrm>
          <a:prstGeom prst="rect">
            <a:avLst/>
          </a:prstGeom>
        </p:spPr>
        <p:txBody>
          <a:bodyPr rtlCol="0"/>
          <a:lstStyle>
            <a:lvl1pPr marL="0" indent="0" algn="l">
              <a:buNone/>
              <a:defRPr lang="it-IT" sz="1800" cap="none" spc="200" baseline="0">
                <a:solidFill>
                  <a:schemeClr val="bg1"/>
                </a:solidFill>
                <a:latin typeface="Calibri Light" panose="020F0302020204030204" pitchFamily="34" charset="0"/>
              </a:defRPr>
            </a:lvl1pPr>
          </a:lstStyle>
          <a:p>
            <a:pPr lvl="0" rtl="0"/>
            <a:r>
              <a:rPr lang="it-IT" noProof="0" dirty="0"/>
              <a:t>Aggiungi sottotitolo</a:t>
            </a:r>
          </a:p>
        </p:txBody>
      </p:sp>
      <p:sp>
        <p:nvSpPr>
          <p:cNvPr id="27" name="Segnaposto testo 14">
            <a:extLst>
              <a:ext uri="{FF2B5EF4-FFF2-40B4-BE49-F238E27FC236}">
                <a16:creationId xmlns:a16="http://schemas.microsoft.com/office/drawing/2014/main" id="{7084F479-66F8-4110-96A2-F3A27ED1C202}"/>
              </a:ext>
            </a:extLst>
          </p:cNvPr>
          <p:cNvSpPr>
            <a:spLocks noGrp="1"/>
          </p:cNvSpPr>
          <p:nvPr>
            <p:ph type="body" sz="quarter" idx="20" hasCustomPrompt="1"/>
          </p:nvPr>
        </p:nvSpPr>
        <p:spPr>
          <a:xfrm>
            <a:off x="4267209" y="3282057"/>
            <a:ext cx="3639904" cy="481781"/>
          </a:xfrm>
          <a:prstGeom prst="rect">
            <a:avLst/>
          </a:prstGeom>
        </p:spPr>
        <p:txBody>
          <a:bodyPr rtlCol="0"/>
          <a:lstStyle>
            <a:lvl1pPr marL="0" indent="0" algn="l">
              <a:buNone/>
              <a:defRPr lang="it-IT" sz="1400" cap="none" spc="200" baseline="0">
                <a:solidFill>
                  <a:schemeClr val="bg1"/>
                </a:solidFill>
                <a:latin typeface="Calibri Light" panose="020F0302020204030204" pitchFamily="34" charset="0"/>
              </a:defRPr>
            </a:lvl1pPr>
          </a:lstStyle>
          <a:p>
            <a:pPr lvl="0" rtl="0"/>
            <a:r>
              <a:rPr lang="it-IT" noProof="0" dirty="0"/>
              <a:t>Aggiungi sottotitolo</a:t>
            </a:r>
          </a:p>
        </p:txBody>
      </p:sp>
      <p:sp>
        <p:nvSpPr>
          <p:cNvPr id="28" name="Segnaposto testo 10">
            <a:extLst>
              <a:ext uri="{FF2B5EF4-FFF2-40B4-BE49-F238E27FC236}">
                <a16:creationId xmlns:a16="http://schemas.microsoft.com/office/drawing/2014/main" id="{DD083869-3E3D-40A3-AE1C-3384E7096AED}"/>
              </a:ext>
            </a:extLst>
          </p:cNvPr>
          <p:cNvSpPr>
            <a:spLocks noGrp="1"/>
          </p:cNvSpPr>
          <p:nvPr>
            <p:ph type="body" sz="quarter" idx="21" hasCustomPrompt="1"/>
          </p:nvPr>
        </p:nvSpPr>
        <p:spPr>
          <a:xfrm>
            <a:off x="2535012" y="3882118"/>
            <a:ext cx="1786461" cy="1072345"/>
          </a:xfrm>
          <a:prstGeom prst="rect">
            <a:avLst/>
          </a:prstGeom>
        </p:spPr>
        <p:txBody>
          <a:bodyPr rtlCol="0" anchor="ctr"/>
          <a:lstStyle>
            <a:lvl1pPr marL="0" indent="0" algn="l">
              <a:buNone/>
              <a:defRPr lang="it-IT" sz="5400" b="1" cap="all" spc="400" baseline="0">
                <a:solidFill>
                  <a:schemeClr val="accent6"/>
                </a:solidFill>
                <a:latin typeface="Century Gothic" panose="020B0502020202020204" pitchFamily="34" charset="0"/>
              </a:defRPr>
            </a:lvl1pPr>
          </a:lstStyle>
          <a:p>
            <a:pPr lvl="0" rtl="0"/>
            <a:r>
              <a:rPr lang="it-IT" noProof="0" dirty="0"/>
              <a:t>testo</a:t>
            </a:r>
          </a:p>
        </p:txBody>
      </p:sp>
      <p:sp>
        <p:nvSpPr>
          <p:cNvPr id="29" name="Segnaposto testo 14">
            <a:extLst>
              <a:ext uri="{FF2B5EF4-FFF2-40B4-BE49-F238E27FC236}">
                <a16:creationId xmlns:a16="http://schemas.microsoft.com/office/drawing/2014/main" id="{ECD259C4-54A9-4BCA-A693-5A8F91D824AD}"/>
              </a:ext>
            </a:extLst>
          </p:cNvPr>
          <p:cNvSpPr>
            <a:spLocks noGrp="1"/>
          </p:cNvSpPr>
          <p:nvPr>
            <p:ph type="body" sz="quarter" idx="22" hasCustomPrompt="1"/>
          </p:nvPr>
        </p:nvSpPr>
        <p:spPr>
          <a:xfrm>
            <a:off x="4267209" y="4097257"/>
            <a:ext cx="3639905" cy="387746"/>
          </a:xfrm>
          <a:prstGeom prst="rect">
            <a:avLst/>
          </a:prstGeom>
        </p:spPr>
        <p:txBody>
          <a:bodyPr rtlCol="0"/>
          <a:lstStyle>
            <a:lvl1pPr marL="0" indent="0" algn="l">
              <a:buNone/>
              <a:defRPr lang="it-IT" sz="1800" cap="none" spc="200" baseline="0">
                <a:solidFill>
                  <a:schemeClr val="bg1"/>
                </a:solidFill>
                <a:latin typeface="Calibri Light" panose="020F0302020204030204" pitchFamily="34" charset="0"/>
              </a:defRPr>
            </a:lvl1pPr>
          </a:lstStyle>
          <a:p>
            <a:pPr lvl="0" rtl="0"/>
            <a:r>
              <a:rPr lang="it-IT" noProof="0" dirty="0"/>
              <a:t>Aggiungi sottotitolo</a:t>
            </a:r>
          </a:p>
        </p:txBody>
      </p:sp>
      <p:sp>
        <p:nvSpPr>
          <p:cNvPr id="30" name="Segnaposto testo 14">
            <a:extLst>
              <a:ext uri="{FF2B5EF4-FFF2-40B4-BE49-F238E27FC236}">
                <a16:creationId xmlns:a16="http://schemas.microsoft.com/office/drawing/2014/main" id="{3099E6DD-0A81-4AD6-97AD-DB777418E5D6}"/>
              </a:ext>
            </a:extLst>
          </p:cNvPr>
          <p:cNvSpPr>
            <a:spLocks noGrp="1"/>
          </p:cNvSpPr>
          <p:nvPr>
            <p:ph type="body" sz="quarter" idx="23" hasCustomPrompt="1"/>
          </p:nvPr>
        </p:nvSpPr>
        <p:spPr>
          <a:xfrm>
            <a:off x="4267209" y="4448433"/>
            <a:ext cx="3639905" cy="481781"/>
          </a:xfrm>
          <a:prstGeom prst="rect">
            <a:avLst/>
          </a:prstGeom>
        </p:spPr>
        <p:txBody>
          <a:bodyPr rtlCol="0"/>
          <a:lstStyle>
            <a:lvl1pPr marL="0" indent="0" algn="l">
              <a:buNone/>
              <a:defRPr lang="it-IT" sz="1400" cap="none" spc="200" baseline="0">
                <a:solidFill>
                  <a:schemeClr val="bg1"/>
                </a:solidFill>
                <a:latin typeface="Calibri Light" panose="020F0302020204030204" pitchFamily="34" charset="0"/>
              </a:defRPr>
            </a:lvl1pPr>
          </a:lstStyle>
          <a:p>
            <a:pPr lvl="0" rtl="0"/>
            <a:r>
              <a:rPr lang="it-IT" noProof="0" dirty="0"/>
              <a:t>Aggiungi sottotitolo</a:t>
            </a:r>
          </a:p>
        </p:txBody>
      </p:sp>
      <p:sp>
        <p:nvSpPr>
          <p:cNvPr id="31" name="Segnaposto testo 10">
            <a:extLst>
              <a:ext uri="{FF2B5EF4-FFF2-40B4-BE49-F238E27FC236}">
                <a16:creationId xmlns:a16="http://schemas.microsoft.com/office/drawing/2014/main" id="{01E19938-3E97-4D01-9075-1BB1AF8DDF0B}"/>
              </a:ext>
            </a:extLst>
          </p:cNvPr>
          <p:cNvSpPr>
            <a:spLocks noGrp="1"/>
          </p:cNvSpPr>
          <p:nvPr>
            <p:ph type="body" sz="quarter" idx="24" hasCustomPrompt="1"/>
          </p:nvPr>
        </p:nvSpPr>
        <p:spPr>
          <a:xfrm>
            <a:off x="2535012" y="5046627"/>
            <a:ext cx="1786461" cy="1072345"/>
          </a:xfrm>
          <a:prstGeom prst="rect">
            <a:avLst/>
          </a:prstGeom>
        </p:spPr>
        <p:txBody>
          <a:bodyPr rtlCol="0" anchor="ctr"/>
          <a:lstStyle>
            <a:lvl1pPr marL="0" indent="0" algn="l">
              <a:buNone/>
              <a:defRPr lang="it-IT" sz="5400" b="1" cap="all" spc="400" baseline="0">
                <a:solidFill>
                  <a:schemeClr val="accent6"/>
                </a:solidFill>
                <a:latin typeface="Century Gothic" panose="020B0502020202020204" pitchFamily="34" charset="0"/>
              </a:defRPr>
            </a:lvl1pPr>
          </a:lstStyle>
          <a:p>
            <a:pPr lvl="0" rtl="0"/>
            <a:r>
              <a:rPr lang="it-IT" noProof="0" dirty="0"/>
              <a:t>testo</a:t>
            </a:r>
          </a:p>
        </p:txBody>
      </p:sp>
      <p:sp>
        <p:nvSpPr>
          <p:cNvPr id="32" name="Segnaposto testo 14">
            <a:extLst>
              <a:ext uri="{FF2B5EF4-FFF2-40B4-BE49-F238E27FC236}">
                <a16:creationId xmlns:a16="http://schemas.microsoft.com/office/drawing/2014/main" id="{FA19E736-C7E5-448A-AC90-0EB1D902C0D9}"/>
              </a:ext>
            </a:extLst>
          </p:cNvPr>
          <p:cNvSpPr>
            <a:spLocks noGrp="1"/>
          </p:cNvSpPr>
          <p:nvPr>
            <p:ph type="body" sz="quarter" idx="25" hasCustomPrompt="1"/>
          </p:nvPr>
        </p:nvSpPr>
        <p:spPr>
          <a:xfrm>
            <a:off x="4258730" y="5267189"/>
            <a:ext cx="3639905" cy="387746"/>
          </a:xfrm>
          <a:prstGeom prst="rect">
            <a:avLst/>
          </a:prstGeom>
        </p:spPr>
        <p:txBody>
          <a:bodyPr rtlCol="0"/>
          <a:lstStyle>
            <a:lvl1pPr marL="0" indent="0" algn="l">
              <a:buNone/>
              <a:defRPr lang="it-IT" sz="1800" cap="none" spc="200" baseline="0">
                <a:solidFill>
                  <a:schemeClr val="bg1"/>
                </a:solidFill>
                <a:latin typeface="Calibri Light" panose="020F0302020204030204" pitchFamily="34" charset="0"/>
              </a:defRPr>
            </a:lvl1pPr>
          </a:lstStyle>
          <a:p>
            <a:pPr lvl="0" rtl="0"/>
            <a:r>
              <a:rPr lang="it-IT" noProof="0" dirty="0"/>
              <a:t>Aggiungi sottotitolo</a:t>
            </a:r>
          </a:p>
        </p:txBody>
      </p:sp>
      <p:sp>
        <p:nvSpPr>
          <p:cNvPr id="33" name="Segnaposto testo 14">
            <a:extLst>
              <a:ext uri="{FF2B5EF4-FFF2-40B4-BE49-F238E27FC236}">
                <a16:creationId xmlns:a16="http://schemas.microsoft.com/office/drawing/2014/main" id="{4C139082-0147-4871-8F86-8D4DFC57E881}"/>
              </a:ext>
            </a:extLst>
          </p:cNvPr>
          <p:cNvSpPr>
            <a:spLocks noGrp="1"/>
          </p:cNvSpPr>
          <p:nvPr>
            <p:ph type="body" sz="quarter" idx="26" hasCustomPrompt="1"/>
          </p:nvPr>
        </p:nvSpPr>
        <p:spPr>
          <a:xfrm>
            <a:off x="4258730" y="5618365"/>
            <a:ext cx="3639905" cy="481781"/>
          </a:xfrm>
          <a:prstGeom prst="rect">
            <a:avLst/>
          </a:prstGeom>
        </p:spPr>
        <p:txBody>
          <a:bodyPr rtlCol="0"/>
          <a:lstStyle>
            <a:lvl1pPr marL="0" indent="0" algn="l">
              <a:buNone/>
              <a:defRPr lang="it-IT" sz="1400" cap="none" spc="200" baseline="0">
                <a:solidFill>
                  <a:schemeClr val="bg1"/>
                </a:solidFill>
                <a:latin typeface="Calibri Light" panose="020F0302020204030204" pitchFamily="34" charset="0"/>
              </a:defRPr>
            </a:lvl1pPr>
          </a:lstStyle>
          <a:p>
            <a:pPr lvl="0" rtl="0"/>
            <a:r>
              <a:rPr lang="it-IT" noProof="0" dirty="0"/>
              <a:t>Aggiungi sottotitolo</a:t>
            </a:r>
          </a:p>
        </p:txBody>
      </p:sp>
      <p:sp>
        <p:nvSpPr>
          <p:cNvPr id="21" name="Segnaposto piè di pagina 15">
            <a:extLst>
              <a:ext uri="{FF2B5EF4-FFF2-40B4-BE49-F238E27FC236}">
                <a16:creationId xmlns:a16="http://schemas.microsoft.com/office/drawing/2014/main" id="{97BCF052-161B-4AD4-AE2D-DED3FA964C2D}"/>
              </a:ext>
            </a:extLst>
          </p:cNvPr>
          <p:cNvSpPr>
            <a:spLocks noGrp="1"/>
          </p:cNvSpPr>
          <p:nvPr>
            <p:ph type="ftr" sz="quarter" idx="3"/>
          </p:nvPr>
        </p:nvSpPr>
        <p:spPr>
          <a:xfrm rot="5400000">
            <a:off x="10541127" y="1408176"/>
            <a:ext cx="2770499" cy="365125"/>
          </a:xfrm>
          <a:prstGeom prst="rect">
            <a:avLst/>
          </a:prstGeom>
        </p:spPr>
        <p:txBody>
          <a:bodyPr rtlCol="0" anchor="ctr"/>
          <a:lstStyle>
            <a:lvl1pPr algn="r">
              <a:defRPr lang="it-IT" sz="900" cap="all" spc="400" baseline="0">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r>
              <a:rPr lang="it-IT" dirty="0"/>
              <a:t>TITOLO PRESENTAZIONE</a:t>
            </a:r>
          </a:p>
        </p:txBody>
      </p:sp>
      <p:sp>
        <p:nvSpPr>
          <p:cNvPr id="22" name="Segnaposto numero diapositiva 16">
            <a:extLst>
              <a:ext uri="{FF2B5EF4-FFF2-40B4-BE49-F238E27FC236}">
                <a16:creationId xmlns:a16="http://schemas.microsoft.com/office/drawing/2014/main" id="{E388F47C-0B7F-4C1B-B356-52A1CB56DD0D}"/>
              </a:ext>
            </a:extLst>
          </p:cNvPr>
          <p:cNvSpPr>
            <a:spLocks noGrp="1"/>
          </p:cNvSpPr>
          <p:nvPr>
            <p:ph type="sldNum" sz="quarter" idx="4"/>
          </p:nvPr>
        </p:nvSpPr>
        <p:spPr>
          <a:xfrm>
            <a:off x="11519019" y="3164804"/>
            <a:ext cx="545911" cy="580029"/>
          </a:xfrm>
          <a:prstGeom prst="rect">
            <a:avLst/>
          </a:prstGeom>
        </p:spPr>
        <p:txBody>
          <a:bodyPr rtlCol="0" anchor="ctr"/>
          <a:lstStyle>
            <a:lvl1pPr algn="r">
              <a:defRPr lang="it-IT" sz="1600">
                <a:solidFill>
                  <a:schemeClr val="accent6"/>
                </a:solidFill>
                <a:effectLst>
                  <a:outerShdw blurRad="38100" dist="38100" dir="2700000" algn="tl">
                    <a:srgbClr val="000000">
                      <a:alpha val="43137"/>
                    </a:srgbClr>
                  </a:outerShdw>
                </a:effectLst>
                <a:latin typeface="Calibri Light" panose="020F0302020204030204" pitchFamily="34" charset="0"/>
              </a:defRPr>
            </a:lvl1pPr>
          </a:lstStyle>
          <a:p>
            <a:pPr>
              <a:defRPr lang="it-IT"/>
            </a:pPr>
            <a:fld id="{8D1FC6F8-0BCD-47E9-9C64-690771D9C143}" type="slidenum">
              <a:rPr lang="it-IT" smtClean="0"/>
              <a:pPr>
                <a:defRPr lang="it-IT"/>
              </a:pPr>
              <a:t>‹N›</a:t>
            </a:fld>
            <a:endParaRPr lang="it-IT" dirty="0"/>
          </a:p>
        </p:txBody>
      </p:sp>
      <p:sp>
        <p:nvSpPr>
          <p:cNvPr id="23" name="Segnaposto data 14">
            <a:extLst>
              <a:ext uri="{FF2B5EF4-FFF2-40B4-BE49-F238E27FC236}">
                <a16:creationId xmlns:a16="http://schemas.microsoft.com/office/drawing/2014/main" id="{4654010E-C1FB-4195-AD8B-03A8DAE012A0}"/>
              </a:ext>
            </a:extLst>
          </p:cNvPr>
          <p:cNvSpPr>
            <a:spLocks noGrp="1"/>
          </p:cNvSpPr>
          <p:nvPr>
            <p:ph type="dt" sz="half" idx="2"/>
          </p:nvPr>
        </p:nvSpPr>
        <p:spPr>
          <a:xfrm rot="5400000">
            <a:off x="10595991" y="5074920"/>
            <a:ext cx="2647667" cy="365125"/>
          </a:xfrm>
          <a:prstGeom prst="rect">
            <a:avLst/>
          </a:prstGeom>
        </p:spPr>
        <p:txBody>
          <a:bodyPr rtlCol="0" anchor="ctr"/>
          <a:lstStyle>
            <a:lvl1pPr>
              <a:defRPr lang="it-IT" sz="900" spc="400" baseline="0">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a:defRPr lang="it-IT"/>
            </a:pPr>
            <a:r>
              <a:rPr lang="it-IT" cap="all" dirty="0"/>
              <a:t>21 maggio 20XX</a:t>
            </a:r>
          </a:p>
        </p:txBody>
      </p:sp>
    </p:spTree>
    <p:extLst>
      <p:ext uri="{BB962C8B-B14F-4D97-AF65-F5344CB8AC3E}">
        <p14:creationId xmlns:p14="http://schemas.microsoft.com/office/powerpoint/2010/main" val="26080759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 nostra concorrenza">
    <p:spTree>
      <p:nvGrpSpPr>
        <p:cNvPr id="1" name=""/>
        <p:cNvGrpSpPr/>
        <p:nvPr/>
      </p:nvGrpSpPr>
      <p:grpSpPr>
        <a:xfrm>
          <a:off x="0" y="0"/>
          <a:ext cx="0" cy="0"/>
          <a:chOff x="0" y="0"/>
          <a:chExt cx="0" cy="0"/>
        </a:xfrm>
      </p:grpSpPr>
      <p:pic>
        <p:nvPicPr>
          <p:cNvPr id="31" name="Elemento grafico 30">
            <a:extLst>
              <a:ext uri="{FF2B5EF4-FFF2-40B4-BE49-F238E27FC236}">
                <a16:creationId xmlns:a16="http://schemas.microsoft.com/office/drawing/2014/main" id="{84044BB2-E43C-47D4-AA71-04F22AA35EA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4C0F929B-B0E5-4A66-B6D7-462C68EF7A7F}"/>
              </a:ext>
            </a:extLst>
          </p:cNvPr>
          <p:cNvSpPr>
            <a:spLocks noGrp="1"/>
          </p:cNvSpPr>
          <p:nvPr>
            <p:ph type="title" hasCustomPrompt="1"/>
          </p:nvPr>
        </p:nvSpPr>
        <p:spPr>
          <a:xfrm>
            <a:off x="2434082" y="2232234"/>
            <a:ext cx="7323836" cy="743753"/>
          </a:xfrm>
          <a:prstGeom prst="rect">
            <a:avLst/>
          </a:prstGeom>
        </p:spPr>
        <p:txBody>
          <a:bodyPr rtlCol="0"/>
          <a:lstStyle>
            <a:lvl1pPr algn="ctr">
              <a:defRPr lang="it-IT" sz="2800" b="1" cap="all" spc="400" baseline="0">
                <a:solidFill>
                  <a:schemeClr val="bg1"/>
                </a:solidFill>
                <a:latin typeface="Century Gothic" panose="020B0502020202020204" pitchFamily="34" charset="0"/>
              </a:defRPr>
            </a:lvl1pPr>
          </a:lstStyle>
          <a:p>
            <a:pPr rtl="0"/>
            <a:r>
              <a:rPr lang="it-IT" noProof="0" dirty="0"/>
              <a:t>Fare clic per inserire il titolo</a:t>
            </a:r>
          </a:p>
        </p:txBody>
      </p:sp>
      <p:sp>
        <p:nvSpPr>
          <p:cNvPr id="24" name="Segnaposto testo 14">
            <a:extLst>
              <a:ext uri="{FF2B5EF4-FFF2-40B4-BE49-F238E27FC236}">
                <a16:creationId xmlns:a16="http://schemas.microsoft.com/office/drawing/2014/main" id="{04A0468C-03A1-433C-BEB5-89CD0787ABA4}"/>
              </a:ext>
            </a:extLst>
          </p:cNvPr>
          <p:cNvSpPr>
            <a:spLocks noGrp="1"/>
          </p:cNvSpPr>
          <p:nvPr>
            <p:ph type="body" sz="quarter" idx="19" hasCustomPrompt="1"/>
          </p:nvPr>
        </p:nvSpPr>
        <p:spPr>
          <a:xfrm>
            <a:off x="1469369" y="3317783"/>
            <a:ext cx="4172533" cy="274650"/>
          </a:xfrm>
          <a:prstGeom prst="rect">
            <a:avLst/>
          </a:prstGeom>
        </p:spPr>
        <p:txBody>
          <a:bodyPr rtlCol="0"/>
          <a:lstStyle>
            <a:lvl1pPr marL="0" indent="0" algn="l">
              <a:buNone/>
              <a:defRPr lang="it-IT" sz="1600" b="1" cap="all" spc="200" baseline="0">
                <a:solidFill>
                  <a:schemeClr val="accent6"/>
                </a:solidFill>
                <a:latin typeface="Century Gothic" panose="020B0502020202020204" pitchFamily="34" charset="0"/>
              </a:defRPr>
            </a:lvl1pPr>
          </a:lstStyle>
          <a:p>
            <a:pPr lvl="0" rtl="0"/>
            <a:r>
              <a:rPr lang="it-IT" noProof="0" dirty="0"/>
              <a:t>Aggiungi sottotitolo</a:t>
            </a:r>
          </a:p>
        </p:txBody>
      </p:sp>
      <p:sp>
        <p:nvSpPr>
          <p:cNvPr id="25" name="Segnaposto testo 14">
            <a:extLst>
              <a:ext uri="{FF2B5EF4-FFF2-40B4-BE49-F238E27FC236}">
                <a16:creationId xmlns:a16="http://schemas.microsoft.com/office/drawing/2014/main" id="{1345DEAC-8D5A-44A0-9EA3-9A2039ADD049}"/>
              </a:ext>
            </a:extLst>
          </p:cNvPr>
          <p:cNvSpPr>
            <a:spLocks noGrp="1"/>
          </p:cNvSpPr>
          <p:nvPr>
            <p:ph type="body" sz="quarter" idx="20" hasCustomPrompt="1"/>
          </p:nvPr>
        </p:nvSpPr>
        <p:spPr>
          <a:xfrm>
            <a:off x="1469369" y="3651424"/>
            <a:ext cx="4172533" cy="2329657"/>
          </a:xfrm>
          <a:prstGeom prst="rect">
            <a:avLst/>
          </a:prstGeom>
        </p:spPr>
        <p:txBody>
          <a:bodyPr rtlCol="0"/>
          <a:lstStyle>
            <a:lvl1pPr marL="0" indent="0" algn="l">
              <a:lnSpc>
                <a:spcPct val="150000"/>
              </a:lnSpc>
              <a:spcBef>
                <a:spcPts val="0"/>
              </a:spcBef>
              <a:spcAft>
                <a:spcPts val="1200"/>
              </a:spcAft>
              <a:buClr>
                <a:schemeClr val="accent6"/>
              </a:buClr>
              <a:buFont typeface="Courier New" panose="02070309020205020404" pitchFamily="49" charset="0"/>
              <a:buNone/>
              <a:defRPr lang="it-IT" sz="1400" cap="none" spc="0" baseline="0">
                <a:solidFill>
                  <a:schemeClr val="bg1"/>
                </a:solidFill>
                <a:latin typeface="Calibri Light" panose="020F0302020204030204" pitchFamily="34" charset="0"/>
              </a:defRPr>
            </a:lvl1pPr>
          </a:lstStyle>
          <a:p>
            <a:pPr lvl="0" rtl="0"/>
            <a:r>
              <a:rPr lang="it-IT" noProof="0" dirty="0"/>
              <a:t>Inserire il testo qui</a:t>
            </a:r>
          </a:p>
        </p:txBody>
      </p:sp>
      <p:sp>
        <p:nvSpPr>
          <p:cNvPr id="26" name="Segnaposto testo 14">
            <a:extLst>
              <a:ext uri="{FF2B5EF4-FFF2-40B4-BE49-F238E27FC236}">
                <a16:creationId xmlns:a16="http://schemas.microsoft.com/office/drawing/2014/main" id="{D2839B01-8B79-4655-BADE-8F0A9351936D}"/>
              </a:ext>
            </a:extLst>
          </p:cNvPr>
          <p:cNvSpPr>
            <a:spLocks noGrp="1"/>
          </p:cNvSpPr>
          <p:nvPr>
            <p:ph type="body" sz="quarter" idx="21" hasCustomPrompt="1"/>
          </p:nvPr>
        </p:nvSpPr>
        <p:spPr>
          <a:xfrm>
            <a:off x="6672448" y="3317783"/>
            <a:ext cx="4172533" cy="274650"/>
          </a:xfrm>
          <a:prstGeom prst="rect">
            <a:avLst/>
          </a:prstGeom>
        </p:spPr>
        <p:txBody>
          <a:bodyPr rtlCol="0"/>
          <a:lstStyle>
            <a:lvl1pPr marL="0" indent="0" algn="l">
              <a:buNone/>
              <a:defRPr lang="it-IT" sz="1600" b="1" cap="all" spc="200" baseline="0">
                <a:solidFill>
                  <a:schemeClr val="accent6"/>
                </a:solidFill>
                <a:latin typeface="Century Gothic" panose="020B0502020202020204" pitchFamily="34" charset="0"/>
              </a:defRPr>
            </a:lvl1pPr>
          </a:lstStyle>
          <a:p>
            <a:pPr lvl="0" rtl="0"/>
            <a:r>
              <a:rPr lang="it-IT" noProof="0" dirty="0"/>
              <a:t>Aggiungi sottotitolo</a:t>
            </a:r>
          </a:p>
        </p:txBody>
      </p:sp>
      <p:sp>
        <p:nvSpPr>
          <p:cNvPr id="27" name="Segnaposto testo 14">
            <a:extLst>
              <a:ext uri="{FF2B5EF4-FFF2-40B4-BE49-F238E27FC236}">
                <a16:creationId xmlns:a16="http://schemas.microsoft.com/office/drawing/2014/main" id="{D0AFF7FE-E069-4C57-9F9F-909B7FE43E92}"/>
              </a:ext>
            </a:extLst>
          </p:cNvPr>
          <p:cNvSpPr>
            <a:spLocks noGrp="1"/>
          </p:cNvSpPr>
          <p:nvPr>
            <p:ph type="body" sz="quarter" idx="22" hasCustomPrompt="1"/>
          </p:nvPr>
        </p:nvSpPr>
        <p:spPr>
          <a:xfrm>
            <a:off x="6672448" y="3651424"/>
            <a:ext cx="4172533" cy="2329657"/>
          </a:xfrm>
          <a:prstGeom prst="rect">
            <a:avLst/>
          </a:prstGeom>
        </p:spPr>
        <p:txBody>
          <a:bodyPr rtlCol="0"/>
          <a:lstStyle>
            <a:lvl1pPr marL="0" indent="0" algn="l">
              <a:lnSpc>
                <a:spcPct val="150000"/>
              </a:lnSpc>
              <a:spcBef>
                <a:spcPts val="0"/>
              </a:spcBef>
              <a:spcAft>
                <a:spcPts val="1200"/>
              </a:spcAft>
              <a:buClr>
                <a:schemeClr val="accent6"/>
              </a:buClr>
              <a:buFont typeface="Courier New" panose="02070309020205020404" pitchFamily="49" charset="0"/>
              <a:buNone/>
              <a:defRPr lang="it-IT" sz="1400" cap="none" spc="0" baseline="0">
                <a:solidFill>
                  <a:schemeClr val="bg1"/>
                </a:solidFill>
                <a:latin typeface="Calibri Light" panose="020F0302020204030204" pitchFamily="34" charset="0"/>
              </a:defRPr>
            </a:lvl1pPr>
          </a:lstStyle>
          <a:p>
            <a:pPr lvl="0" rtl="0"/>
            <a:r>
              <a:rPr lang="it-IT" noProof="0" dirty="0"/>
              <a:t>Inserire il testo qui</a:t>
            </a:r>
          </a:p>
        </p:txBody>
      </p:sp>
      <p:sp>
        <p:nvSpPr>
          <p:cNvPr id="21" name="Segnaposto piè di pagina 15">
            <a:extLst>
              <a:ext uri="{FF2B5EF4-FFF2-40B4-BE49-F238E27FC236}">
                <a16:creationId xmlns:a16="http://schemas.microsoft.com/office/drawing/2014/main" id="{95A4BAFB-A1C5-4E01-9E16-ED02AADB1FA5}"/>
              </a:ext>
            </a:extLst>
          </p:cNvPr>
          <p:cNvSpPr>
            <a:spLocks noGrp="1"/>
          </p:cNvSpPr>
          <p:nvPr>
            <p:ph type="ftr" sz="quarter" idx="3"/>
          </p:nvPr>
        </p:nvSpPr>
        <p:spPr>
          <a:xfrm rot="5400000">
            <a:off x="10541127" y="1408176"/>
            <a:ext cx="2770499" cy="365125"/>
          </a:xfrm>
          <a:prstGeom prst="rect">
            <a:avLst/>
          </a:prstGeom>
        </p:spPr>
        <p:txBody>
          <a:bodyPr rtlCol="0" anchor="ctr"/>
          <a:lstStyle>
            <a:lvl1pPr algn="r">
              <a:defRPr lang="it-IT" sz="900" cap="all" spc="400" baseline="0">
                <a:solidFill>
                  <a:schemeClr val="bg1"/>
                </a:solidFill>
                <a:latin typeface="Century Gothic" panose="020B0502020202020204" pitchFamily="34" charset="0"/>
              </a:defRPr>
            </a:lvl1pPr>
          </a:lstStyle>
          <a:p>
            <a:r>
              <a:rPr lang="it-IT" dirty="0"/>
              <a:t>TITOLO PRESENTAZIONE</a:t>
            </a:r>
          </a:p>
        </p:txBody>
      </p:sp>
      <p:sp>
        <p:nvSpPr>
          <p:cNvPr id="22" name="Segnaposto numero diapositiva 16">
            <a:extLst>
              <a:ext uri="{FF2B5EF4-FFF2-40B4-BE49-F238E27FC236}">
                <a16:creationId xmlns:a16="http://schemas.microsoft.com/office/drawing/2014/main" id="{D2409207-E360-4301-9134-4DA109683DDC}"/>
              </a:ext>
            </a:extLst>
          </p:cNvPr>
          <p:cNvSpPr>
            <a:spLocks noGrp="1"/>
          </p:cNvSpPr>
          <p:nvPr>
            <p:ph type="sldNum" sz="quarter" idx="4"/>
          </p:nvPr>
        </p:nvSpPr>
        <p:spPr>
          <a:xfrm>
            <a:off x="11519019" y="3164804"/>
            <a:ext cx="545911" cy="580029"/>
          </a:xfrm>
          <a:prstGeom prst="rect">
            <a:avLst/>
          </a:prstGeom>
        </p:spPr>
        <p:txBody>
          <a:bodyPr rtlCol="0" anchor="ctr"/>
          <a:lstStyle>
            <a:lvl1pPr algn="r">
              <a:defRPr lang="it-IT" sz="1600">
                <a:solidFill>
                  <a:schemeClr val="accent6"/>
                </a:solidFill>
                <a:latin typeface="Calibri Light" panose="020F0302020204030204" pitchFamily="34" charset="0"/>
              </a:defRPr>
            </a:lvl1pPr>
          </a:lstStyle>
          <a:p>
            <a:pPr>
              <a:defRPr lang="it-IT"/>
            </a:pPr>
            <a:fld id="{8D1FC6F8-0BCD-47E9-9C64-690771D9C143}" type="slidenum">
              <a:rPr lang="it-IT" smtClean="0"/>
              <a:pPr>
                <a:defRPr lang="it-IT"/>
              </a:pPr>
              <a:t>‹N›</a:t>
            </a:fld>
            <a:endParaRPr lang="it-IT" dirty="0"/>
          </a:p>
        </p:txBody>
      </p:sp>
      <p:sp>
        <p:nvSpPr>
          <p:cNvPr id="23" name="Segnaposto data 14">
            <a:extLst>
              <a:ext uri="{FF2B5EF4-FFF2-40B4-BE49-F238E27FC236}">
                <a16:creationId xmlns:a16="http://schemas.microsoft.com/office/drawing/2014/main" id="{F78AA50C-2DC6-46C5-B2CE-FB29A305F81D}"/>
              </a:ext>
            </a:extLst>
          </p:cNvPr>
          <p:cNvSpPr>
            <a:spLocks noGrp="1"/>
          </p:cNvSpPr>
          <p:nvPr>
            <p:ph type="dt" sz="half" idx="2"/>
          </p:nvPr>
        </p:nvSpPr>
        <p:spPr>
          <a:xfrm rot="5400000">
            <a:off x="10595991" y="5074920"/>
            <a:ext cx="2647667" cy="365125"/>
          </a:xfrm>
          <a:prstGeom prst="rect">
            <a:avLst/>
          </a:prstGeom>
        </p:spPr>
        <p:txBody>
          <a:bodyPr rtlCol="0" anchor="ctr"/>
          <a:lstStyle>
            <a:lvl1pPr>
              <a:defRPr lang="it-IT" sz="900" spc="400" baseline="0">
                <a:solidFill>
                  <a:schemeClr val="bg1"/>
                </a:solidFill>
                <a:latin typeface="Century Gothic" panose="020B0502020202020204" pitchFamily="34" charset="0"/>
              </a:defRPr>
            </a:lvl1pPr>
          </a:lstStyle>
          <a:p>
            <a:pPr>
              <a:defRPr lang="it-IT"/>
            </a:pPr>
            <a:r>
              <a:rPr lang="it-IT" cap="all" dirty="0"/>
              <a:t>21 maggio 20XX</a:t>
            </a:r>
          </a:p>
        </p:txBody>
      </p:sp>
    </p:spTree>
    <p:extLst>
      <p:ext uri="{BB962C8B-B14F-4D97-AF65-F5344CB8AC3E}">
        <p14:creationId xmlns:p14="http://schemas.microsoft.com/office/powerpoint/2010/main" val="3272142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 nostra concorrenza v2">
    <p:spTree>
      <p:nvGrpSpPr>
        <p:cNvPr id="1" name=""/>
        <p:cNvGrpSpPr/>
        <p:nvPr/>
      </p:nvGrpSpPr>
      <p:grpSpPr>
        <a:xfrm>
          <a:off x="0" y="0"/>
          <a:ext cx="0" cy="0"/>
          <a:chOff x="0" y="0"/>
          <a:chExt cx="0" cy="0"/>
        </a:xfrm>
      </p:grpSpPr>
      <p:pic>
        <p:nvPicPr>
          <p:cNvPr id="3" name="Elemento grafico 2">
            <a:extLst>
              <a:ext uri="{FF2B5EF4-FFF2-40B4-BE49-F238E27FC236}">
                <a16:creationId xmlns:a16="http://schemas.microsoft.com/office/drawing/2014/main" id="{9172C710-E0AE-4BB2-88CC-99E77C188CA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A24C9529-8AA8-4D29-9375-C579768868A4}"/>
              </a:ext>
            </a:extLst>
          </p:cNvPr>
          <p:cNvSpPr>
            <a:spLocks noGrp="1"/>
          </p:cNvSpPr>
          <p:nvPr>
            <p:ph type="title" hasCustomPrompt="1"/>
          </p:nvPr>
        </p:nvSpPr>
        <p:spPr>
          <a:xfrm>
            <a:off x="614107" y="501519"/>
            <a:ext cx="10515600" cy="492025"/>
          </a:xfrm>
          <a:prstGeom prst="rect">
            <a:avLst/>
          </a:prstGeom>
        </p:spPr>
        <p:txBody>
          <a:bodyPr rtlCol="0"/>
          <a:lstStyle>
            <a:lvl1pPr>
              <a:defRPr lang="it-IT" sz="2800" b="1" cap="all" spc="400" baseline="0">
                <a:solidFill>
                  <a:schemeClr val="bg1"/>
                </a:solidFill>
                <a:latin typeface="Century Gothic" panose="020B0502020202020204" pitchFamily="34" charset="0"/>
              </a:defRPr>
            </a:lvl1pPr>
          </a:lstStyle>
          <a:p>
            <a:pPr rtl="0"/>
            <a:r>
              <a:rPr lang="it-IT" noProof="0" dirty="0"/>
              <a:t>Fare clic per inserire il titolo</a:t>
            </a:r>
          </a:p>
        </p:txBody>
      </p:sp>
      <p:sp>
        <p:nvSpPr>
          <p:cNvPr id="32" name="Segnaposto testo 14">
            <a:extLst>
              <a:ext uri="{FF2B5EF4-FFF2-40B4-BE49-F238E27FC236}">
                <a16:creationId xmlns:a16="http://schemas.microsoft.com/office/drawing/2014/main" id="{68E86424-D329-4314-90E5-3475B98D2DDA}"/>
              </a:ext>
            </a:extLst>
          </p:cNvPr>
          <p:cNvSpPr>
            <a:spLocks noGrp="1"/>
          </p:cNvSpPr>
          <p:nvPr>
            <p:ph type="body" sz="quarter" idx="15" hasCustomPrompt="1"/>
          </p:nvPr>
        </p:nvSpPr>
        <p:spPr>
          <a:xfrm>
            <a:off x="3927206" y="1599947"/>
            <a:ext cx="1706965" cy="492025"/>
          </a:xfrm>
          <a:prstGeom prst="rect">
            <a:avLst/>
          </a:prstGeom>
        </p:spPr>
        <p:txBody>
          <a:bodyPr rtlCol="0" anchor="ctr"/>
          <a:lstStyle>
            <a:lvl1pPr marL="0" indent="0" algn="ctr">
              <a:lnSpc>
                <a:spcPct val="100000"/>
              </a:lnSpc>
              <a:buNone/>
              <a:defRPr lang="it-IT" sz="1000" b="1" cap="all" spc="200" baseline="0">
                <a:solidFill>
                  <a:schemeClr val="accent6"/>
                </a:solidFill>
                <a:latin typeface="Century Gothic" panose="020B0502020202020204" pitchFamily="34" charset="0"/>
              </a:defRPr>
            </a:lvl1pPr>
          </a:lstStyle>
          <a:p>
            <a:pPr lvl="0" rtl="0"/>
            <a:r>
              <a:rPr lang="it-IT" noProof="0" dirty="0"/>
              <a:t>Fai clic per aggiungere il nome</a:t>
            </a:r>
          </a:p>
        </p:txBody>
      </p:sp>
      <p:sp>
        <p:nvSpPr>
          <p:cNvPr id="40" name="Segnaposto testo 14">
            <a:extLst>
              <a:ext uri="{FF2B5EF4-FFF2-40B4-BE49-F238E27FC236}">
                <a16:creationId xmlns:a16="http://schemas.microsoft.com/office/drawing/2014/main" id="{64DB45FF-E618-4122-91A4-A6E4F2B7FCA0}"/>
              </a:ext>
            </a:extLst>
          </p:cNvPr>
          <p:cNvSpPr>
            <a:spLocks noGrp="1"/>
          </p:cNvSpPr>
          <p:nvPr>
            <p:ph type="body" sz="quarter" idx="20" hasCustomPrompt="1"/>
          </p:nvPr>
        </p:nvSpPr>
        <p:spPr>
          <a:xfrm>
            <a:off x="2423421" y="2378452"/>
            <a:ext cx="1183179" cy="492025"/>
          </a:xfrm>
          <a:prstGeom prst="rect">
            <a:avLst/>
          </a:prstGeom>
        </p:spPr>
        <p:txBody>
          <a:bodyPr rtlCol="0" anchor="ctr"/>
          <a:lstStyle>
            <a:lvl1pPr marL="0" indent="0" algn="ctr">
              <a:lnSpc>
                <a:spcPct val="100000"/>
              </a:lnSpc>
              <a:buNone/>
              <a:defRPr lang="it-IT" sz="1800" b="1" cap="all" spc="200" baseline="0">
                <a:solidFill>
                  <a:schemeClr val="accent3"/>
                </a:solidFill>
                <a:latin typeface="Century Gothic" panose="020B0502020202020204" pitchFamily="34" charset="0"/>
              </a:defRPr>
            </a:lvl1pPr>
          </a:lstStyle>
          <a:p>
            <a:pPr lvl="0" rtl="0"/>
            <a:r>
              <a:rPr lang="it-IT" noProof="0" dirty="0"/>
              <a:t>Fai clic per aggiungere il nome</a:t>
            </a:r>
          </a:p>
        </p:txBody>
      </p:sp>
      <p:sp>
        <p:nvSpPr>
          <p:cNvPr id="54" name="Segnaposto testo 14">
            <a:extLst>
              <a:ext uri="{FF2B5EF4-FFF2-40B4-BE49-F238E27FC236}">
                <a16:creationId xmlns:a16="http://schemas.microsoft.com/office/drawing/2014/main" id="{9D03616C-C870-402E-9CD2-D61A8C881CE6}"/>
              </a:ext>
            </a:extLst>
          </p:cNvPr>
          <p:cNvSpPr>
            <a:spLocks noGrp="1"/>
          </p:cNvSpPr>
          <p:nvPr>
            <p:ph type="body" sz="quarter" idx="26" hasCustomPrompt="1"/>
          </p:nvPr>
        </p:nvSpPr>
        <p:spPr>
          <a:xfrm>
            <a:off x="5443586" y="2129182"/>
            <a:ext cx="1706965" cy="1048575"/>
          </a:xfrm>
          <a:prstGeom prst="rect">
            <a:avLst/>
          </a:prstGeom>
        </p:spPr>
        <p:txBody>
          <a:bodyPr rtlCol="0" anchor="ctr"/>
          <a:lstStyle>
            <a:lvl1pPr marL="0" indent="0" algn="ctr">
              <a:lnSpc>
                <a:spcPct val="100000"/>
              </a:lnSpc>
              <a:buNone/>
              <a:defRPr lang="it-IT" sz="1600" b="1" cap="all" spc="200" baseline="0">
                <a:solidFill>
                  <a:schemeClr val="bg1"/>
                </a:solidFill>
                <a:latin typeface="Century Gothic" panose="020B0502020202020204" pitchFamily="34" charset="0"/>
              </a:defRPr>
            </a:lvl1pPr>
          </a:lstStyle>
          <a:p>
            <a:pPr lvl="0" rtl="0"/>
            <a:r>
              <a:rPr lang="it-IT" noProof="0" dirty="0"/>
              <a:t>Fai clic per aggiungere il nome</a:t>
            </a:r>
          </a:p>
        </p:txBody>
      </p:sp>
      <p:sp>
        <p:nvSpPr>
          <p:cNvPr id="49" name="Segnaposto testo 14">
            <a:extLst>
              <a:ext uri="{FF2B5EF4-FFF2-40B4-BE49-F238E27FC236}">
                <a16:creationId xmlns:a16="http://schemas.microsoft.com/office/drawing/2014/main" id="{1EFBBB7D-BA85-47E3-B62F-AA1F2F44FB51}"/>
              </a:ext>
            </a:extLst>
          </p:cNvPr>
          <p:cNvSpPr>
            <a:spLocks noGrp="1"/>
          </p:cNvSpPr>
          <p:nvPr>
            <p:ph type="body" sz="quarter" idx="25" hasCustomPrompt="1"/>
          </p:nvPr>
        </p:nvSpPr>
        <p:spPr>
          <a:xfrm>
            <a:off x="1234399" y="3528829"/>
            <a:ext cx="1209143" cy="492025"/>
          </a:xfrm>
          <a:prstGeom prst="rect">
            <a:avLst/>
          </a:prstGeom>
        </p:spPr>
        <p:txBody>
          <a:bodyPr rtlCol="0" anchor="ctr"/>
          <a:lstStyle>
            <a:lvl1pPr marL="0" indent="0" algn="ctr">
              <a:lnSpc>
                <a:spcPct val="100000"/>
              </a:lnSpc>
              <a:buNone/>
              <a:defRPr lang="it-IT" sz="1000" b="1" cap="all" spc="200" baseline="0">
                <a:solidFill>
                  <a:schemeClr val="accent6"/>
                </a:solidFill>
                <a:latin typeface="Century Gothic" panose="020B0502020202020204" pitchFamily="34" charset="0"/>
              </a:defRPr>
            </a:lvl1pPr>
          </a:lstStyle>
          <a:p>
            <a:pPr lvl="0" rtl="0"/>
            <a:r>
              <a:rPr lang="it-IT" noProof="0" dirty="0"/>
              <a:t>Fai clic per aggiungere il nome</a:t>
            </a:r>
          </a:p>
        </p:txBody>
      </p:sp>
      <p:sp>
        <p:nvSpPr>
          <p:cNvPr id="38" name="Segnaposto testo 14">
            <a:extLst>
              <a:ext uri="{FF2B5EF4-FFF2-40B4-BE49-F238E27FC236}">
                <a16:creationId xmlns:a16="http://schemas.microsoft.com/office/drawing/2014/main" id="{956FCC53-780F-4831-91B6-1F8A24502CB9}"/>
              </a:ext>
            </a:extLst>
          </p:cNvPr>
          <p:cNvSpPr>
            <a:spLocks noGrp="1"/>
          </p:cNvSpPr>
          <p:nvPr>
            <p:ph type="body" sz="quarter" idx="19" hasCustomPrompt="1"/>
          </p:nvPr>
        </p:nvSpPr>
        <p:spPr>
          <a:xfrm>
            <a:off x="7131018" y="3528829"/>
            <a:ext cx="1380681" cy="492025"/>
          </a:xfrm>
          <a:prstGeom prst="rect">
            <a:avLst/>
          </a:prstGeom>
        </p:spPr>
        <p:txBody>
          <a:bodyPr rtlCol="0" anchor="ctr"/>
          <a:lstStyle>
            <a:lvl1pPr marL="0" indent="0" algn="ctr">
              <a:lnSpc>
                <a:spcPct val="100000"/>
              </a:lnSpc>
              <a:buNone/>
              <a:defRPr lang="it-IT" sz="1000" b="1" cap="all" spc="200" baseline="0">
                <a:solidFill>
                  <a:schemeClr val="accent6"/>
                </a:solidFill>
                <a:latin typeface="Century Gothic" panose="020B0502020202020204" pitchFamily="34" charset="0"/>
              </a:defRPr>
            </a:lvl1pPr>
          </a:lstStyle>
          <a:p>
            <a:pPr lvl="0" rtl="0"/>
            <a:r>
              <a:rPr lang="it-IT" noProof="0" dirty="0"/>
              <a:t>Fai clic per aggiungere il nome</a:t>
            </a:r>
          </a:p>
        </p:txBody>
      </p:sp>
      <p:sp>
        <p:nvSpPr>
          <p:cNvPr id="44" name="Segnaposto testo 14">
            <a:extLst>
              <a:ext uri="{FF2B5EF4-FFF2-40B4-BE49-F238E27FC236}">
                <a16:creationId xmlns:a16="http://schemas.microsoft.com/office/drawing/2014/main" id="{5A939BCA-4047-481F-B0C2-85F9AFDDFAFF}"/>
              </a:ext>
            </a:extLst>
          </p:cNvPr>
          <p:cNvSpPr>
            <a:spLocks noGrp="1"/>
          </p:cNvSpPr>
          <p:nvPr>
            <p:ph type="body" sz="quarter" idx="22" hasCustomPrompt="1"/>
          </p:nvPr>
        </p:nvSpPr>
        <p:spPr>
          <a:xfrm>
            <a:off x="1322436" y="4634331"/>
            <a:ext cx="1183179" cy="492025"/>
          </a:xfrm>
          <a:prstGeom prst="rect">
            <a:avLst/>
          </a:prstGeom>
        </p:spPr>
        <p:txBody>
          <a:bodyPr rtlCol="0" anchor="ctr"/>
          <a:lstStyle>
            <a:lvl1pPr marL="0" indent="0" algn="ctr">
              <a:lnSpc>
                <a:spcPct val="100000"/>
              </a:lnSpc>
              <a:buNone/>
              <a:defRPr lang="it-IT" sz="1800" b="1" cap="all" spc="200" baseline="0">
                <a:solidFill>
                  <a:schemeClr val="accent1">
                    <a:lumMod val="50000"/>
                    <a:lumOff val="50000"/>
                  </a:schemeClr>
                </a:solidFill>
                <a:latin typeface="Century Gothic" panose="020B0502020202020204" pitchFamily="34" charset="0"/>
              </a:defRPr>
            </a:lvl1pPr>
          </a:lstStyle>
          <a:p>
            <a:pPr lvl="0" rtl="0"/>
            <a:r>
              <a:rPr lang="it-IT" noProof="0" dirty="0"/>
              <a:t>Fai clic per aggiungere il nome</a:t>
            </a:r>
          </a:p>
        </p:txBody>
      </p:sp>
      <p:sp>
        <p:nvSpPr>
          <p:cNvPr id="42" name="Segnaposto testo 14">
            <a:extLst>
              <a:ext uri="{FF2B5EF4-FFF2-40B4-BE49-F238E27FC236}">
                <a16:creationId xmlns:a16="http://schemas.microsoft.com/office/drawing/2014/main" id="{EEACD572-F95D-4ABE-9CC6-03D3CAF89EBF}"/>
              </a:ext>
            </a:extLst>
          </p:cNvPr>
          <p:cNvSpPr>
            <a:spLocks noGrp="1"/>
          </p:cNvSpPr>
          <p:nvPr>
            <p:ph type="body" sz="quarter" idx="21" hasCustomPrompt="1"/>
          </p:nvPr>
        </p:nvSpPr>
        <p:spPr>
          <a:xfrm>
            <a:off x="2859913" y="4459860"/>
            <a:ext cx="1183179" cy="492025"/>
          </a:xfrm>
          <a:prstGeom prst="rect">
            <a:avLst/>
          </a:prstGeom>
        </p:spPr>
        <p:txBody>
          <a:bodyPr rtlCol="0" anchor="ctr"/>
          <a:lstStyle>
            <a:lvl1pPr marL="0" indent="0" algn="ctr">
              <a:lnSpc>
                <a:spcPct val="100000"/>
              </a:lnSpc>
              <a:buNone/>
              <a:defRPr lang="it-IT" sz="1800" b="1" cap="all" spc="200" baseline="0">
                <a:solidFill>
                  <a:schemeClr val="accent5"/>
                </a:solidFill>
                <a:latin typeface="Century Gothic" panose="020B0502020202020204" pitchFamily="34" charset="0"/>
              </a:defRPr>
            </a:lvl1pPr>
          </a:lstStyle>
          <a:p>
            <a:pPr lvl="0" rtl="0"/>
            <a:r>
              <a:rPr lang="it-IT" noProof="0" dirty="0"/>
              <a:t>Fai clic per aggiungere il nome</a:t>
            </a:r>
          </a:p>
        </p:txBody>
      </p:sp>
      <p:sp>
        <p:nvSpPr>
          <p:cNvPr id="46" name="Segnaposto testo 14">
            <a:extLst>
              <a:ext uri="{FF2B5EF4-FFF2-40B4-BE49-F238E27FC236}">
                <a16:creationId xmlns:a16="http://schemas.microsoft.com/office/drawing/2014/main" id="{F21A51C9-DB80-45BF-8C5D-A0236927289E}"/>
              </a:ext>
            </a:extLst>
          </p:cNvPr>
          <p:cNvSpPr>
            <a:spLocks noGrp="1"/>
          </p:cNvSpPr>
          <p:nvPr>
            <p:ph type="body" sz="quarter" idx="23" hasCustomPrompt="1"/>
          </p:nvPr>
        </p:nvSpPr>
        <p:spPr>
          <a:xfrm>
            <a:off x="5237403" y="4321788"/>
            <a:ext cx="1183179" cy="492025"/>
          </a:xfrm>
          <a:prstGeom prst="rect">
            <a:avLst/>
          </a:prstGeom>
        </p:spPr>
        <p:txBody>
          <a:bodyPr rtlCol="0" anchor="ctr"/>
          <a:lstStyle>
            <a:lvl1pPr marL="0" indent="0" algn="ctr">
              <a:lnSpc>
                <a:spcPct val="100000"/>
              </a:lnSpc>
              <a:buNone/>
              <a:defRPr lang="it-IT" sz="1800" b="1" cap="all" spc="200" baseline="0">
                <a:solidFill>
                  <a:schemeClr val="accent6">
                    <a:lumMod val="75000"/>
                  </a:schemeClr>
                </a:solidFill>
                <a:latin typeface="Century Gothic" panose="020B0502020202020204" pitchFamily="34" charset="0"/>
              </a:defRPr>
            </a:lvl1pPr>
          </a:lstStyle>
          <a:p>
            <a:pPr lvl="0" rtl="0"/>
            <a:r>
              <a:rPr lang="it-IT" noProof="0" dirty="0"/>
              <a:t>Fai clic per aggiungere il nome</a:t>
            </a:r>
          </a:p>
        </p:txBody>
      </p:sp>
      <p:sp>
        <p:nvSpPr>
          <p:cNvPr id="34" name="Segnaposto testo 14">
            <a:extLst>
              <a:ext uri="{FF2B5EF4-FFF2-40B4-BE49-F238E27FC236}">
                <a16:creationId xmlns:a16="http://schemas.microsoft.com/office/drawing/2014/main" id="{AAF01185-D17F-4327-A264-7BA944344077}"/>
              </a:ext>
            </a:extLst>
          </p:cNvPr>
          <p:cNvSpPr>
            <a:spLocks noGrp="1"/>
          </p:cNvSpPr>
          <p:nvPr>
            <p:ph type="body" sz="quarter" idx="17" hasCustomPrompt="1"/>
          </p:nvPr>
        </p:nvSpPr>
        <p:spPr>
          <a:xfrm>
            <a:off x="3927206" y="5468790"/>
            <a:ext cx="1706965" cy="492025"/>
          </a:xfrm>
          <a:prstGeom prst="rect">
            <a:avLst/>
          </a:prstGeom>
        </p:spPr>
        <p:txBody>
          <a:bodyPr rtlCol="0" anchor="ctr"/>
          <a:lstStyle>
            <a:lvl1pPr marL="0" indent="0" algn="ctr">
              <a:lnSpc>
                <a:spcPct val="100000"/>
              </a:lnSpc>
              <a:buNone/>
              <a:defRPr lang="it-IT" sz="1000" b="1" cap="all" spc="200" baseline="0">
                <a:solidFill>
                  <a:schemeClr val="accent6"/>
                </a:solidFill>
                <a:latin typeface="Century Gothic" panose="020B0502020202020204" pitchFamily="34" charset="0"/>
              </a:defRPr>
            </a:lvl1pPr>
          </a:lstStyle>
          <a:p>
            <a:pPr lvl="0" rtl="0"/>
            <a:r>
              <a:rPr lang="it-IT" noProof="0" dirty="0"/>
              <a:t>Fare clic per aggiungere il nome</a:t>
            </a:r>
          </a:p>
        </p:txBody>
      </p:sp>
      <p:sp>
        <p:nvSpPr>
          <p:cNvPr id="48" name="Segnaposto testo 14">
            <a:extLst>
              <a:ext uri="{FF2B5EF4-FFF2-40B4-BE49-F238E27FC236}">
                <a16:creationId xmlns:a16="http://schemas.microsoft.com/office/drawing/2014/main" id="{0F026DA0-6868-4098-AA73-18F8CB275090}"/>
              </a:ext>
            </a:extLst>
          </p:cNvPr>
          <p:cNvSpPr>
            <a:spLocks noGrp="1"/>
          </p:cNvSpPr>
          <p:nvPr>
            <p:ph type="body" sz="quarter" idx="24" hasCustomPrompt="1"/>
          </p:nvPr>
        </p:nvSpPr>
        <p:spPr>
          <a:xfrm>
            <a:off x="6486546" y="5195673"/>
            <a:ext cx="1183179" cy="492025"/>
          </a:xfrm>
          <a:prstGeom prst="rect">
            <a:avLst/>
          </a:prstGeom>
        </p:spPr>
        <p:txBody>
          <a:bodyPr rtlCol="0" anchor="ctr"/>
          <a:lstStyle>
            <a:lvl1pPr marL="0" indent="0" algn="ctr">
              <a:lnSpc>
                <a:spcPct val="100000"/>
              </a:lnSpc>
              <a:buNone/>
              <a:defRPr lang="it-IT" sz="1800" b="1" cap="all" spc="200" baseline="0">
                <a:solidFill>
                  <a:schemeClr val="bg1">
                    <a:lumMod val="75000"/>
                  </a:schemeClr>
                </a:solidFill>
                <a:latin typeface="Century Gothic" panose="020B0502020202020204" pitchFamily="34" charset="0"/>
              </a:defRPr>
            </a:lvl1pPr>
          </a:lstStyle>
          <a:p>
            <a:pPr lvl="0" rtl="0"/>
            <a:r>
              <a:rPr lang="it-IT" noProof="0" dirty="0"/>
              <a:t>Fai clic per aggiungere il nome</a:t>
            </a:r>
          </a:p>
        </p:txBody>
      </p:sp>
      <p:cxnSp>
        <p:nvCxnSpPr>
          <p:cNvPr id="17" name="Connettore diritto 16">
            <a:extLst>
              <a:ext uri="{FF2B5EF4-FFF2-40B4-BE49-F238E27FC236}">
                <a16:creationId xmlns:a16="http://schemas.microsoft.com/office/drawing/2014/main" id="{C6886378-0368-485F-8D6E-3C9CB4C63C1F}"/>
              </a:ext>
              <a:ext uri="{C183D7F6-B498-43B3-948B-1728B52AA6E4}">
                <adec:decorative xmlns:adec="http://schemas.microsoft.com/office/drawing/2017/decorative" val="1"/>
              </a:ext>
            </a:extLst>
          </p:cNvPr>
          <p:cNvCxnSpPr>
            <a:cxnSpLocks/>
          </p:cNvCxnSpPr>
          <p:nvPr userDrawn="1"/>
        </p:nvCxnSpPr>
        <p:spPr>
          <a:xfrm>
            <a:off x="2447369" y="3774842"/>
            <a:ext cx="4683649"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2" name="Connettore diritto 51">
            <a:extLst>
              <a:ext uri="{FF2B5EF4-FFF2-40B4-BE49-F238E27FC236}">
                <a16:creationId xmlns:a16="http://schemas.microsoft.com/office/drawing/2014/main" id="{58EB2C4E-9EF3-4CC7-9BDE-ED5598CCBF65}"/>
              </a:ext>
              <a:ext uri="{C183D7F6-B498-43B3-948B-1728B52AA6E4}">
                <adec:decorative xmlns:adec="http://schemas.microsoft.com/office/drawing/2017/decorative" val="1"/>
              </a:ext>
            </a:extLst>
          </p:cNvPr>
          <p:cNvCxnSpPr>
            <a:cxnSpLocks/>
          </p:cNvCxnSpPr>
          <p:nvPr userDrawn="1"/>
        </p:nvCxnSpPr>
        <p:spPr>
          <a:xfrm flipV="1">
            <a:off x="4780689" y="2091972"/>
            <a:ext cx="4678" cy="337681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Segnaposto piè di pagina 15">
            <a:extLst>
              <a:ext uri="{FF2B5EF4-FFF2-40B4-BE49-F238E27FC236}">
                <a16:creationId xmlns:a16="http://schemas.microsoft.com/office/drawing/2014/main" id="{95A4BAFB-A1C5-4E01-9E16-ED02AADB1FA5}"/>
              </a:ext>
            </a:extLst>
          </p:cNvPr>
          <p:cNvSpPr>
            <a:spLocks noGrp="1"/>
          </p:cNvSpPr>
          <p:nvPr>
            <p:ph type="ftr" sz="quarter" idx="3"/>
          </p:nvPr>
        </p:nvSpPr>
        <p:spPr>
          <a:xfrm rot="5400000">
            <a:off x="10541127" y="1408176"/>
            <a:ext cx="2770499" cy="365125"/>
          </a:xfrm>
          <a:prstGeom prst="rect">
            <a:avLst/>
          </a:prstGeom>
        </p:spPr>
        <p:txBody>
          <a:bodyPr rtlCol="0" anchor="ctr"/>
          <a:lstStyle>
            <a:lvl1pPr algn="r">
              <a:defRPr lang="it-IT" sz="900" cap="all" spc="400" baseline="0">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r>
              <a:rPr lang="it-IT" dirty="0"/>
              <a:t>TITOLO PRESENTAZIONE</a:t>
            </a:r>
          </a:p>
        </p:txBody>
      </p:sp>
      <p:sp>
        <p:nvSpPr>
          <p:cNvPr id="22" name="Segnaposto numero diapositiva 16">
            <a:extLst>
              <a:ext uri="{FF2B5EF4-FFF2-40B4-BE49-F238E27FC236}">
                <a16:creationId xmlns:a16="http://schemas.microsoft.com/office/drawing/2014/main" id="{D2409207-E360-4301-9134-4DA109683DDC}"/>
              </a:ext>
            </a:extLst>
          </p:cNvPr>
          <p:cNvSpPr>
            <a:spLocks noGrp="1"/>
          </p:cNvSpPr>
          <p:nvPr>
            <p:ph type="sldNum" sz="quarter" idx="4"/>
          </p:nvPr>
        </p:nvSpPr>
        <p:spPr>
          <a:xfrm>
            <a:off x="11519019" y="3164804"/>
            <a:ext cx="545911" cy="580029"/>
          </a:xfrm>
          <a:prstGeom prst="rect">
            <a:avLst/>
          </a:prstGeom>
        </p:spPr>
        <p:txBody>
          <a:bodyPr rtlCol="0" anchor="ctr"/>
          <a:lstStyle>
            <a:lvl1pPr algn="r">
              <a:defRPr lang="it-IT" sz="1600">
                <a:solidFill>
                  <a:schemeClr val="accent1"/>
                </a:solidFill>
                <a:effectLst>
                  <a:outerShdw blurRad="38100" dist="38100" dir="2700000" algn="tl">
                    <a:srgbClr val="000000">
                      <a:alpha val="43137"/>
                    </a:srgbClr>
                  </a:outerShdw>
                </a:effectLst>
                <a:latin typeface="Calibri Light" panose="020F0302020204030204" pitchFamily="34" charset="0"/>
              </a:defRPr>
            </a:lvl1pPr>
          </a:lstStyle>
          <a:p>
            <a:pPr>
              <a:defRPr lang="it-IT"/>
            </a:pPr>
            <a:fld id="{8D1FC6F8-0BCD-47E9-9C64-690771D9C143}" type="slidenum">
              <a:rPr lang="it-IT" smtClean="0"/>
              <a:pPr>
                <a:defRPr lang="it-IT"/>
              </a:pPr>
              <a:t>‹N›</a:t>
            </a:fld>
            <a:endParaRPr lang="it-IT" dirty="0"/>
          </a:p>
        </p:txBody>
      </p:sp>
      <p:sp>
        <p:nvSpPr>
          <p:cNvPr id="23" name="Segnaposto data 14">
            <a:extLst>
              <a:ext uri="{FF2B5EF4-FFF2-40B4-BE49-F238E27FC236}">
                <a16:creationId xmlns:a16="http://schemas.microsoft.com/office/drawing/2014/main" id="{F78AA50C-2DC6-46C5-B2CE-FB29A305F81D}"/>
              </a:ext>
            </a:extLst>
          </p:cNvPr>
          <p:cNvSpPr>
            <a:spLocks noGrp="1"/>
          </p:cNvSpPr>
          <p:nvPr>
            <p:ph type="dt" sz="half" idx="2"/>
          </p:nvPr>
        </p:nvSpPr>
        <p:spPr>
          <a:xfrm rot="5400000">
            <a:off x="10595991" y="5074920"/>
            <a:ext cx="2647667" cy="365125"/>
          </a:xfrm>
          <a:prstGeom prst="rect">
            <a:avLst/>
          </a:prstGeom>
        </p:spPr>
        <p:txBody>
          <a:bodyPr rtlCol="0" anchor="ctr"/>
          <a:lstStyle>
            <a:lvl1pPr>
              <a:defRPr lang="it-IT" sz="900" spc="400" baseline="0">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a:defRPr lang="it-IT"/>
            </a:pPr>
            <a:r>
              <a:rPr lang="it-IT" cap="all" dirty="0"/>
              <a:t>21 maggio 20XX</a:t>
            </a:r>
          </a:p>
        </p:txBody>
      </p:sp>
    </p:spTree>
    <p:extLst>
      <p:ext uri="{BB962C8B-B14F-4D97-AF65-F5344CB8AC3E}">
        <p14:creationId xmlns:p14="http://schemas.microsoft.com/office/powerpoint/2010/main" val="27945453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rategia di crescita">
    <p:spTree>
      <p:nvGrpSpPr>
        <p:cNvPr id="1" name=""/>
        <p:cNvGrpSpPr/>
        <p:nvPr/>
      </p:nvGrpSpPr>
      <p:grpSpPr>
        <a:xfrm>
          <a:off x="0" y="0"/>
          <a:ext cx="0" cy="0"/>
          <a:chOff x="0" y="0"/>
          <a:chExt cx="0" cy="0"/>
        </a:xfrm>
      </p:grpSpPr>
      <p:pic>
        <p:nvPicPr>
          <p:cNvPr id="2" name="Elemento grafico 1">
            <a:extLst>
              <a:ext uri="{FF2B5EF4-FFF2-40B4-BE49-F238E27FC236}">
                <a16:creationId xmlns:a16="http://schemas.microsoft.com/office/drawing/2014/main" id="{FEDCC43F-6D79-4D9A-A842-74287B40D33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3371"/>
            <a:ext cx="12192000" cy="6858000"/>
          </a:xfrm>
          <a:prstGeom prst="rect">
            <a:avLst/>
          </a:prstGeom>
        </p:spPr>
      </p:pic>
      <p:sp>
        <p:nvSpPr>
          <p:cNvPr id="3" name="Titolo 2">
            <a:extLst>
              <a:ext uri="{FF2B5EF4-FFF2-40B4-BE49-F238E27FC236}">
                <a16:creationId xmlns:a16="http://schemas.microsoft.com/office/drawing/2014/main" id="{A8255D77-6260-4F8F-86E3-D0AAF36FA403}"/>
              </a:ext>
            </a:extLst>
          </p:cNvPr>
          <p:cNvSpPr>
            <a:spLocks noGrp="1"/>
          </p:cNvSpPr>
          <p:nvPr>
            <p:ph type="title" hasCustomPrompt="1"/>
          </p:nvPr>
        </p:nvSpPr>
        <p:spPr>
          <a:xfrm>
            <a:off x="3294345" y="1158710"/>
            <a:ext cx="5611660" cy="677782"/>
          </a:xfrm>
          <a:prstGeom prst="rect">
            <a:avLst/>
          </a:prstGeom>
        </p:spPr>
        <p:txBody>
          <a:bodyPr rtlCol="0" anchor="b"/>
          <a:lstStyle>
            <a:lvl1pPr algn="ctr">
              <a:defRPr lang="it-IT" sz="2800" b="1" cap="all" spc="400" baseline="0">
                <a:solidFill>
                  <a:schemeClr val="bg1"/>
                </a:solidFill>
                <a:latin typeface="Century Gothic" panose="020B0502020202020204" pitchFamily="34" charset="0"/>
              </a:defRPr>
            </a:lvl1pPr>
          </a:lstStyle>
          <a:p>
            <a:pPr rtl="0"/>
            <a:r>
              <a:rPr lang="it-IT" noProof="0" dirty="0"/>
              <a:t>Fare clic per inserire il titolo</a:t>
            </a:r>
          </a:p>
        </p:txBody>
      </p:sp>
      <p:sp>
        <p:nvSpPr>
          <p:cNvPr id="8" name="Segnaposto testo 14">
            <a:extLst>
              <a:ext uri="{FF2B5EF4-FFF2-40B4-BE49-F238E27FC236}">
                <a16:creationId xmlns:a16="http://schemas.microsoft.com/office/drawing/2014/main" id="{5C91A828-665B-4FC2-950E-370DF47348CE}"/>
              </a:ext>
            </a:extLst>
          </p:cNvPr>
          <p:cNvSpPr>
            <a:spLocks noGrp="1"/>
          </p:cNvSpPr>
          <p:nvPr>
            <p:ph type="body" sz="quarter" idx="19" hasCustomPrompt="1"/>
          </p:nvPr>
        </p:nvSpPr>
        <p:spPr>
          <a:xfrm>
            <a:off x="3519730" y="1836492"/>
            <a:ext cx="5152539" cy="718457"/>
          </a:xfrm>
          <a:prstGeom prst="rect">
            <a:avLst/>
          </a:prstGeom>
        </p:spPr>
        <p:txBody>
          <a:bodyPr rtlCol="0"/>
          <a:lstStyle>
            <a:lvl1pPr marL="0" indent="0" algn="ctr">
              <a:buNone/>
              <a:defRPr lang="it-IT" sz="1800" cap="none" spc="200" baseline="0">
                <a:solidFill>
                  <a:schemeClr val="bg1"/>
                </a:solidFill>
                <a:latin typeface="Calibri Light" panose="020F0302020204030204" pitchFamily="34" charset="0"/>
              </a:defRPr>
            </a:lvl1pPr>
          </a:lstStyle>
          <a:p>
            <a:pPr lvl="0" rtl="0"/>
            <a:r>
              <a:rPr lang="it-IT" noProof="0" dirty="0"/>
              <a:t>Aggiungi sottotitolo</a:t>
            </a:r>
          </a:p>
        </p:txBody>
      </p:sp>
      <p:sp>
        <p:nvSpPr>
          <p:cNvPr id="10" name="Segnaposto testo 14">
            <a:extLst>
              <a:ext uri="{FF2B5EF4-FFF2-40B4-BE49-F238E27FC236}">
                <a16:creationId xmlns:a16="http://schemas.microsoft.com/office/drawing/2014/main" id="{0BE18AA7-27E7-4763-A428-079E43A450DA}"/>
              </a:ext>
            </a:extLst>
          </p:cNvPr>
          <p:cNvSpPr>
            <a:spLocks noGrp="1"/>
          </p:cNvSpPr>
          <p:nvPr>
            <p:ph type="body" sz="quarter" idx="26" hasCustomPrompt="1"/>
          </p:nvPr>
        </p:nvSpPr>
        <p:spPr>
          <a:xfrm>
            <a:off x="1833290" y="3262556"/>
            <a:ext cx="1706965" cy="1048575"/>
          </a:xfrm>
          <a:prstGeom prst="rect">
            <a:avLst/>
          </a:prstGeom>
        </p:spPr>
        <p:txBody>
          <a:bodyPr rtlCol="0" anchor="ctr"/>
          <a:lstStyle>
            <a:lvl1pPr marL="0" indent="0" algn="ctr">
              <a:lnSpc>
                <a:spcPct val="100000"/>
              </a:lnSpc>
              <a:buNone/>
              <a:defRPr lang="it-IT" sz="1600" b="1" cap="all" spc="200" baseline="0">
                <a:solidFill>
                  <a:schemeClr val="accent6"/>
                </a:solidFill>
                <a:latin typeface="Century Gothic" panose="020B0502020202020204" pitchFamily="34" charset="0"/>
              </a:defRPr>
            </a:lvl1pPr>
          </a:lstStyle>
          <a:p>
            <a:pPr lvl="0" rtl="0"/>
            <a:r>
              <a:rPr lang="it-IT" noProof="0" dirty="0"/>
              <a:t>Fai clic per aggiungere il nome</a:t>
            </a:r>
          </a:p>
        </p:txBody>
      </p:sp>
      <p:sp>
        <p:nvSpPr>
          <p:cNvPr id="17" name="Segnaposto testo 14">
            <a:extLst>
              <a:ext uri="{FF2B5EF4-FFF2-40B4-BE49-F238E27FC236}">
                <a16:creationId xmlns:a16="http://schemas.microsoft.com/office/drawing/2014/main" id="{6ED488B3-3B38-4DE8-8789-E9C406DB6525}"/>
              </a:ext>
            </a:extLst>
          </p:cNvPr>
          <p:cNvSpPr>
            <a:spLocks noGrp="1"/>
          </p:cNvSpPr>
          <p:nvPr>
            <p:ph type="body" sz="quarter" idx="27" hasCustomPrompt="1"/>
          </p:nvPr>
        </p:nvSpPr>
        <p:spPr>
          <a:xfrm>
            <a:off x="5053332" y="3262556"/>
            <a:ext cx="1706965" cy="1048575"/>
          </a:xfrm>
          <a:prstGeom prst="rect">
            <a:avLst/>
          </a:prstGeom>
        </p:spPr>
        <p:txBody>
          <a:bodyPr rtlCol="0" anchor="ctr"/>
          <a:lstStyle>
            <a:lvl1pPr marL="0" indent="0" algn="ctr">
              <a:lnSpc>
                <a:spcPct val="100000"/>
              </a:lnSpc>
              <a:buNone/>
              <a:defRPr lang="it-IT" sz="1600" b="1" cap="all" spc="200" baseline="0">
                <a:solidFill>
                  <a:schemeClr val="accent6"/>
                </a:solidFill>
                <a:latin typeface="Century Gothic" panose="020B0502020202020204" pitchFamily="34" charset="0"/>
              </a:defRPr>
            </a:lvl1pPr>
          </a:lstStyle>
          <a:p>
            <a:pPr lvl="0" rtl="0"/>
            <a:r>
              <a:rPr lang="it-IT" noProof="0" dirty="0"/>
              <a:t>Fai clic per aggiungere il nome</a:t>
            </a:r>
          </a:p>
        </p:txBody>
      </p:sp>
      <p:sp>
        <p:nvSpPr>
          <p:cNvPr id="19" name="Segnaposto testo 14">
            <a:extLst>
              <a:ext uri="{FF2B5EF4-FFF2-40B4-BE49-F238E27FC236}">
                <a16:creationId xmlns:a16="http://schemas.microsoft.com/office/drawing/2014/main" id="{5717E8AA-E5DC-43D1-BED9-1A8F554EB61F}"/>
              </a:ext>
            </a:extLst>
          </p:cNvPr>
          <p:cNvSpPr>
            <a:spLocks noGrp="1"/>
          </p:cNvSpPr>
          <p:nvPr>
            <p:ph type="body" sz="quarter" idx="28" hasCustomPrompt="1"/>
          </p:nvPr>
        </p:nvSpPr>
        <p:spPr>
          <a:xfrm>
            <a:off x="8197008" y="3262556"/>
            <a:ext cx="1706965" cy="1048575"/>
          </a:xfrm>
          <a:prstGeom prst="rect">
            <a:avLst/>
          </a:prstGeom>
        </p:spPr>
        <p:txBody>
          <a:bodyPr rtlCol="0" anchor="ctr"/>
          <a:lstStyle>
            <a:lvl1pPr marL="0" indent="0" algn="ctr">
              <a:lnSpc>
                <a:spcPct val="100000"/>
              </a:lnSpc>
              <a:buNone/>
              <a:defRPr lang="it-IT" sz="1600" b="1" cap="all" spc="200" baseline="0">
                <a:solidFill>
                  <a:schemeClr val="accent6"/>
                </a:solidFill>
                <a:latin typeface="Century Gothic" panose="020B0502020202020204" pitchFamily="34" charset="0"/>
              </a:defRPr>
            </a:lvl1pPr>
          </a:lstStyle>
          <a:p>
            <a:pPr lvl="0" rtl="0"/>
            <a:r>
              <a:rPr lang="it-IT" noProof="0" dirty="0"/>
              <a:t>Fai clic per aggiungere il nome</a:t>
            </a:r>
          </a:p>
        </p:txBody>
      </p:sp>
      <p:sp>
        <p:nvSpPr>
          <p:cNvPr id="20" name="Segnaposto testo 14">
            <a:extLst>
              <a:ext uri="{FF2B5EF4-FFF2-40B4-BE49-F238E27FC236}">
                <a16:creationId xmlns:a16="http://schemas.microsoft.com/office/drawing/2014/main" id="{83A9D178-AD0E-4E87-97B3-88B79A533B1B}"/>
              </a:ext>
            </a:extLst>
          </p:cNvPr>
          <p:cNvSpPr>
            <a:spLocks noGrp="1"/>
          </p:cNvSpPr>
          <p:nvPr>
            <p:ph type="body" sz="quarter" idx="13" hasCustomPrompt="1"/>
          </p:nvPr>
        </p:nvSpPr>
        <p:spPr>
          <a:xfrm>
            <a:off x="1462028" y="4704557"/>
            <a:ext cx="2431015" cy="1148945"/>
          </a:xfrm>
          <a:prstGeom prst="rect">
            <a:avLst/>
          </a:prstGeom>
        </p:spPr>
        <p:txBody>
          <a:bodyPr rtlCol="0"/>
          <a:lstStyle>
            <a:lvl1pPr marL="0" indent="0" algn="ctr">
              <a:lnSpc>
                <a:spcPct val="125000"/>
              </a:lnSpc>
              <a:spcBef>
                <a:spcPts val="0"/>
              </a:spcBef>
              <a:buNone/>
              <a:defRPr lang="it-IT" sz="1400" cap="none" spc="0" baseline="0">
                <a:solidFill>
                  <a:schemeClr val="bg1"/>
                </a:solidFill>
                <a:latin typeface="Calibri Light" panose="020F0302020204030204" pitchFamily="34" charset="0"/>
              </a:defRPr>
            </a:lvl1pPr>
          </a:lstStyle>
          <a:p>
            <a:pPr lvl="0" rtl="0"/>
            <a:r>
              <a:rPr lang="it-IT" noProof="0" dirty="0"/>
              <a:t>Fare clic per inserire il testo</a:t>
            </a:r>
          </a:p>
        </p:txBody>
      </p:sp>
      <p:sp>
        <p:nvSpPr>
          <p:cNvPr id="21" name="Segnaposto testo 14">
            <a:extLst>
              <a:ext uri="{FF2B5EF4-FFF2-40B4-BE49-F238E27FC236}">
                <a16:creationId xmlns:a16="http://schemas.microsoft.com/office/drawing/2014/main" id="{BF8B39EE-8EB7-4880-A9FE-9F98D23984F3}"/>
              </a:ext>
            </a:extLst>
          </p:cNvPr>
          <p:cNvSpPr>
            <a:spLocks noGrp="1"/>
          </p:cNvSpPr>
          <p:nvPr>
            <p:ph type="body" sz="quarter" idx="29" hasCustomPrompt="1"/>
          </p:nvPr>
        </p:nvSpPr>
        <p:spPr>
          <a:xfrm>
            <a:off x="4691306" y="4704558"/>
            <a:ext cx="2431015" cy="1148945"/>
          </a:xfrm>
          <a:prstGeom prst="rect">
            <a:avLst/>
          </a:prstGeom>
        </p:spPr>
        <p:txBody>
          <a:bodyPr rtlCol="0"/>
          <a:lstStyle>
            <a:lvl1pPr marL="0" indent="0" algn="ctr">
              <a:lnSpc>
                <a:spcPct val="125000"/>
              </a:lnSpc>
              <a:spcBef>
                <a:spcPts val="0"/>
              </a:spcBef>
              <a:buNone/>
              <a:defRPr lang="it-IT" sz="1400" cap="none" spc="0" baseline="0">
                <a:solidFill>
                  <a:schemeClr val="bg1"/>
                </a:solidFill>
                <a:latin typeface="Calibri Light" panose="020F0302020204030204" pitchFamily="34" charset="0"/>
              </a:defRPr>
            </a:lvl1pPr>
          </a:lstStyle>
          <a:p>
            <a:pPr lvl="0" rtl="0"/>
            <a:r>
              <a:rPr lang="it-IT" noProof="0" dirty="0"/>
              <a:t>Fare clic per inserire il testo</a:t>
            </a:r>
          </a:p>
        </p:txBody>
      </p:sp>
      <p:sp>
        <p:nvSpPr>
          <p:cNvPr id="22" name="Segnaposto testo 14">
            <a:extLst>
              <a:ext uri="{FF2B5EF4-FFF2-40B4-BE49-F238E27FC236}">
                <a16:creationId xmlns:a16="http://schemas.microsoft.com/office/drawing/2014/main" id="{C74686F1-FD3B-4529-9DBC-C6E34312C5CF}"/>
              </a:ext>
            </a:extLst>
          </p:cNvPr>
          <p:cNvSpPr>
            <a:spLocks noGrp="1"/>
          </p:cNvSpPr>
          <p:nvPr>
            <p:ph type="body" sz="quarter" idx="30" hasCustomPrompt="1"/>
          </p:nvPr>
        </p:nvSpPr>
        <p:spPr>
          <a:xfrm>
            <a:off x="7834982" y="4704557"/>
            <a:ext cx="2431015" cy="1148945"/>
          </a:xfrm>
          <a:prstGeom prst="rect">
            <a:avLst/>
          </a:prstGeom>
        </p:spPr>
        <p:txBody>
          <a:bodyPr rtlCol="0"/>
          <a:lstStyle>
            <a:lvl1pPr marL="0" indent="0" algn="ctr">
              <a:lnSpc>
                <a:spcPct val="125000"/>
              </a:lnSpc>
              <a:spcBef>
                <a:spcPts val="0"/>
              </a:spcBef>
              <a:buNone/>
              <a:defRPr lang="it-IT" sz="1400" cap="none" spc="0" baseline="0">
                <a:solidFill>
                  <a:schemeClr val="bg1"/>
                </a:solidFill>
                <a:latin typeface="Calibri Light" panose="020F0302020204030204" pitchFamily="34" charset="0"/>
              </a:defRPr>
            </a:lvl1pPr>
          </a:lstStyle>
          <a:p>
            <a:pPr lvl="0" rtl="0"/>
            <a:r>
              <a:rPr lang="it-IT" noProof="0" dirty="0"/>
              <a:t>Fare clic per inserire il testo</a:t>
            </a:r>
          </a:p>
        </p:txBody>
      </p:sp>
      <p:sp>
        <p:nvSpPr>
          <p:cNvPr id="12" name="Segnaposto piè di pagina 15">
            <a:extLst>
              <a:ext uri="{FF2B5EF4-FFF2-40B4-BE49-F238E27FC236}">
                <a16:creationId xmlns:a16="http://schemas.microsoft.com/office/drawing/2014/main" id="{0A8B5FF2-6B96-4FE7-A6ED-0C89D74FAD0E}"/>
              </a:ext>
            </a:extLst>
          </p:cNvPr>
          <p:cNvSpPr>
            <a:spLocks noGrp="1"/>
          </p:cNvSpPr>
          <p:nvPr>
            <p:ph type="ftr" sz="quarter" idx="3"/>
          </p:nvPr>
        </p:nvSpPr>
        <p:spPr>
          <a:xfrm rot="5400000">
            <a:off x="10541127" y="1408176"/>
            <a:ext cx="2770499" cy="365125"/>
          </a:xfrm>
          <a:prstGeom prst="rect">
            <a:avLst/>
          </a:prstGeom>
        </p:spPr>
        <p:txBody>
          <a:bodyPr rtlCol="0" anchor="ctr"/>
          <a:lstStyle>
            <a:lvl1pPr algn="r">
              <a:defRPr lang="it-IT" sz="900" cap="all" spc="400" baseline="0">
                <a:solidFill>
                  <a:schemeClr val="bg1"/>
                </a:solidFill>
                <a:latin typeface="Century Gothic" panose="020B0502020202020204" pitchFamily="34" charset="0"/>
              </a:defRPr>
            </a:lvl1pPr>
          </a:lstStyle>
          <a:p>
            <a:r>
              <a:rPr lang="it-IT" dirty="0"/>
              <a:t>TITOLO PRESENTAZIONE</a:t>
            </a:r>
          </a:p>
        </p:txBody>
      </p:sp>
      <p:sp>
        <p:nvSpPr>
          <p:cNvPr id="13" name="Segnaposto numero diapositiva 16">
            <a:extLst>
              <a:ext uri="{FF2B5EF4-FFF2-40B4-BE49-F238E27FC236}">
                <a16:creationId xmlns:a16="http://schemas.microsoft.com/office/drawing/2014/main" id="{B8BB57A8-7823-42A3-BA84-96690BFFDC36}"/>
              </a:ext>
            </a:extLst>
          </p:cNvPr>
          <p:cNvSpPr>
            <a:spLocks noGrp="1"/>
          </p:cNvSpPr>
          <p:nvPr>
            <p:ph type="sldNum" sz="quarter" idx="4"/>
          </p:nvPr>
        </p:nvSpPr>
        <p:spPr>
          <a:xfrm>
            <a:off x="11519019" y="3164804"/>
            <a:ext cx="545911" cy="580029"/>
          </a:xfrm>
          <a:prstGeom prst="rect">
            <a:avLst/>
          </a:prstGeom>
        </p:spPr>
        <p:txBody>
          <a:bodyPr rtlCol="0" anchor="ctr"/>
          <a:lstStyle>
            <a:lvl1pPr algn="r">
              <a:defRPr lang="it-IT" sz="1600">
                <a:solidFill>
                  <a:schemeClr val="accent6"/>
                </a:solidFill>
                <a:latin typeface="Calibri Light" panose="020F0302020204030204" pitchFamily="34" charset="0"/>
              </a:defRPr>
            </a:lvl1pPr>
          </a:lstStyle>
          <a:p>
            <a:pPr>
              <a:defRPr lang="it-IT"/>
            </a:pPr>
            <a:fld id="{8D1FC6F8-0BCD-47E9-9C64-690771D9C143}" type="slidenum">
              <a:rPr lang="it-IT" smtClean="0"/>
              <a:pPr>
                <a:defRPr lang="it-IT"/>
              </a:pPr>
              <a:t>‹N›</a:t>
            </a:fld>
            <a:endParaRPr lang="it-IT" dirty="0"/>
          </a:p>
        </p:txBody>
      </p:sp>
      <p:sp>
        <p:nvSpPr>
          <p:cNvPr id="14" name="Segnaposto data 14">
            <a:extLst>
              <a:ext uri="{FF2B5EF4-FFF2-40B4-BE49-F238E27FC236}">
                <a16:creationId xmlns:a16="http://schemas.microsoft.com/office/drawing/2014/main" id="{902A41BF-FE61-48B9-A0B1-94AAB15381BA}"/>
              </a:ext>
            </a:extLst>
          </p:cNvPr>
          <p:cNvSpPr>
            <a:spLocks noGrp="1"/>
          </p:cNvSpPr>
          <p:nvPr>
            <p:ph type="dt" sz="half" idx="2"/>
          </p:nvPr>
        </p:nvSpPr>
        <p:spPr>
          <a:xfrm rot="5400000">
            <a:off x="10595991" y="5074920"/>
            <a:ext cx="2647667" cy="365125"/>
          </a:xfrm>
          <a:prstGeom prst="rect">
            <a:avLst/>
          </a:prstGeom>
        </p:spPr>
        <p:txBody>
          <a:bodyPr rtlCol="0" anchor="ctr"/>
          <a:lstStyle>
            <a:lvl1pPr>
              <a:defRPr lang="it-IT" sz="900" spc="400" baseline="0">
                <a:solidFill>
                  <a:schemeClr val="bg1"/>
                </a:solidFill>
                <a:latin typeface="Century Gothic" panose="020B0502020202020204" pitchFamily="34" charset="0"/>
              </a:defRPr>
            </a:lvl1pPr>
          </a:lstStyle>
          <a:p>
            <a:pPr>
              <a:defRPr lang="it-IT"/>
            </a:pPr>
            <a:r>
              <a:rPr lang="it-IT" cap="all" dirty="0"/>
              <a:t>21 maggio 20XX</a:t>
            </a:r>
          </a:p>
        </p:txBody>
      </p:sp>
    </p:spTree>
    <p:extLst>
      <p:ext uri="{BB962C8B-B14F-4D97-AF65-F5344CB8AC3E}">
        <p14:creationId xmlns:p14="http://schemas.microsoft.com/office/powerpoint/2010/main" val="8587067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ndamento">
    <p:spTree>
      <p:nvGrpSpPr>
        <p:cNvPr id="1" name=""/>
        <p:cNvGrpSpPr/>
        <p:nvPr/>
      </p:nvGrpSpPr>
      <p:grpSpPr>
        <a:xfrm>
          <a:off x="0" y="0"/>
          <a:ext cx="0" cy="0"/>
          <a:chOff x="0" y="0"/>
          <a:chExt cx="0" cy="0"/>
        </a:xfrm>
      </p:grpSpPr>
      <p:pic>
        <p:nvPicPr>
          <p:cNvPr id="36" name="Elemento grafico 35">
            <a:extLst>
              <a:ext uri="{FF2B5EF4-FFF2-40B4-BE49-F238E27FC236}">
                <a16:creationId xmlns:a16="http://schemas.microsoft.com/office/drawing/2014/main" id="{41C2529C-151F-488B-A358-D60A3D5521D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3371"/>
            <a:ext cx="12192000" cy="6858000"/>
          </a:xfrm>
          <a:prstGeom prst="rect">
            <a:avLst/>
          </a:prstGeom>
        </p:spPr>
      </p:pic>
      <p:sp>
        <p:nvSpPr>
          <p:cNvPr id="2" name="Titolo 1">
            <a:extLst>
              <a:ext uri="{FF2B5EF4-FFF2-40B4-BE49-F238E27FC236}">
                <a16:creationId xmlns:a16="http://schemas.microsoft.com/office/drawing/2014/main" id="{53E2EB21-CF4E-4578-820A-EACF488B1712}"/>
              </a:ext>
            </a:extLst>
          </p:cNvPr>
          <p:cNvSpPr>
            <a:spLocks noGrp="1"/>
          </p:cNvSpPr>
          <p:nvPr>
            <p:ph type="title" hasCustomPrompt="1"/>
          </p:nvPr>
        </p:nvSpPr>
        <p:spPr>
          <a:xfrm>
            <a:off x="3356975" y="1144939"/>
            <a:ext cx="5473874" cy="687833"/>
          </a:xfrm>
          <a:prstGeom prst="rect">
            <a:avLst/>
          </a:prstGeom>
        </p:spPr>
        <p:txBody>
          <a:bodyPr rtlCol="0" anchor="b"/>
          <a:lstStyle>
            <a:lvl1pPr algn="ctr">
              <a:defRPr lang="it-IT" sz="2800" b="1" cap="all" spc="400" baseline="0">
                <a:solidFill>
                  <a:schemeClr val="bg1"/>
                </a:solidFill>
                <a:latin typeface="Century Gothic" panose="020B0502020202020204" pitchFamily="34" charset="0"/>
              </a:defRPr>
            </a:lvl1pPr>
          </a:lstStyle>
          <a:p>
            <a:pPr rtl="0"/>
            <a:r>
              <a:rPr lang="it-IT" noProof="0" dirty="0"/>
              <a:t>Fare clic per inserire il titolo</a:t>
            </a:r>
          </a:p>
        </p:txBody>
      </p:sp>
      <p:sp>
        <p:nvSpPr>
          <p:cNvPr id="10" name="Segnaposto testo 14">
            <a:extLst>
              <a:ext uri="{FF2B5EF4-FFF2-40B4-BE49-F238E27FC236}">
                <a16:creationId xmlns:a16="http://schemas.microsoft.com/office/drawing/2014/main" id="{7F450FCB-3FE4-489F-A4BA-4BF492C226C5}"/>
              </a:ext>
            </a:extLst>
          </p:cNvPr>
          <p:cNvSpPr>
            <a:spLocks noGrp="1"/>
          </p:cNvSpPr>
          <p:nvPr>
            <p:ph type="body" sz="quarter" idx="19" hasCustomPrompt="1"/>
          </p:nvPr>
        </p:nvSpPr>
        <p:spPr>
          <a:xfrm>
            <a:off x="3519730" y="1836492"/>
            <a:ext cx="5152539" cy="718457"/>
          </a:xfrm>
          <a:prstGeom prst="rect">
            <a:avLst/>
          </a:prstGeom>
        </p:spPr>
        <p:txBody>
          <a:bodyPr rtlCol="0"/>
          <a:lstStyle>
            <a:lvl1pPr marL="0" indent="0" algn="ctr">
              <a:buNone/>
              <a:defRPr lang="it-IT" sz="1800" cap="none" spc="200" baseline="0">
                <a:solidFill>
                  <a:schemeClr val="bg1"/>
                </a:solidFill>
                <a:latin typeface="Calibri Light" panose="020F0302020204030204" pitchFamily="34" charset="0"/>
              </a:defRPr>
            </a:lvl1pPr>
          </a:lstStyle>
          <a:p>
            <a:pPr lvl="0" rtl="0"/>
            <a:r>
              <a:rPr lang="it-IT" noProof="0" dirty="0"/>
              <a:t>Aggiungi sottotitolo</a:t>
            </a:r>
          </a:p>
        </p:txBody>
      </p:sp>
      <p:sp>
        <p:nvSpPr>
          <p:cNvPr id="39" name="Segnaposto testo 10">
            <a:extLst>
              <a:ext uri="{FF2B5EF4-FFF2-40B4-BE49-F238E27FC236}">
                <a16:creationId xmlns:a16="http://schemas.microsoft.com/office/drawing/2014/main" id="{EB6054A1-FB6D-4599-BAA9-5A51A0FA8C5C}"/>
              </a:ext>
            </a:extLst>
          </p:cNvPr>
          <p:cNvSpPr>
            <a:spLocks noGrp="1"/>
          </p:cNvSpPr>
          <p:nvPr>
            <p:ph type="body" sz="quarter" idx="24" hasCustomPrompt="1"/>
          </p:nvPr>
        </p:nvSpPr>
        <p:spPr>
          <a:xfrm>
            <a:off x="963991" y="2822318"/>
            <a:ext cx="3574251" cy="448769"/>
          </a:xfrm>
          <a:prstGeom prst="rect">
            <a:avLst/>
          </a:prstGeom>
        </p:spPr>
        <p:txBody>
          <a:bodyPr rtlCol="0"/>
          <a:lstStyle>
            <a:lvl1pPr marL="0" indent="0" algn="l">
              <a:buNone/>
              <a:defRPr lang="it-IT" sz="1600" b="1" cap="none" spc="200" baseline="0">
                <a:solidFill>
                  <a:schemeClr val="bg1"/>
                </a:solidFill>
                <a:latin typeface="Century Gothic" panose="020B0502020202020204" pitchFamily="34" charset="0"/>
              </a:defRPr>
            </a:lvl1pPr>
          </a:lstStyle>
          <a:p>
            <a:pPr lvl="0" rtl="0"/>
            <a:r>
              <a:rPr lang="it-IT" noProof="0" dirty="0"/>
              <a:t>Fare clic per inserire il titolo</a:t>
            </a:r>
          </a:p>
        </p:txBody>
      </p:sp>
      <p:sp>
        <p:nvSpPr>
          <p:cNvPr id="4" name="Segnaposto contenuto 3">
            <a:extLst>
              <a:ext uri="{FF2B5EF4-FFF2-40B4-BE49-F238E27FC236}">
                <a16:creationId xmlns:a16="http://schemas.microsoft.com/office/drawing/2014/main" id="{95054896-ABA6-49DF-9D5D-B2E6224DD442}"/>
              </a:ext>
            </a:extLst>
          </p:cNvPr>
          <p:cNvSpPr>
            <a:spLocks noGrp="1"/>
          </p:cNvSpPr>
          <p:nvPr>
            <p:ph sz="quarter" idx="32" hasCustomPrompt="1"/>
          </p:nvPr>
        </p:nvSpPr>
        <p:spPr>
          <a:xfrm>
            <a:off x="866775" y="3333750"/>
            <a:ext cx="4352925" cy="2636837"/>
          </a:xfrm>
          <a:prstGeom prst="rect">
            <a:avLst/>
          </a:prstGeom>
        </p:spPr>
        <p:txBody>
          <a:bodyPr rtlCol="0"/>
          <a:lstStyle>
            <a:lvl1pPr>
              <a:defRPr lang="it-IT">
                <a:solidFill>
                  <a:schemeClr val="bg1"/>
                </a:solidFill>
                <a:latin typeface="Calibri Light" panose="020F0302020204030204" pitchFamily="34" charset="0"/>
              </a:defRPr>
            </a:lvl1pPr>
            <a:lvl2pPr>
              <a:defRPr lang="it-IT">
                <a:solidFill>
                  <a:schemeClr val="bg1"/>
                </a:solidFill>
                <a:latin typeface="Calibri Light" panose="020F0302020204030204" pitchFamily="34" charset="0"/>
              </a:defRPr>
            </a:lvl2pPr>
            <a:lvl3pPr>
              <a:defRPr lang="it-IT">
                <a:solidFill>
                  <a:schemeClr val="bg1"/>
                </a:solidFill>
                <a:latin typeface="Calibri Light" panose="020F0302020204030204" pitchFamily="34" charset="0"/>
              </a:defRPr>
            </a:lvl3pPr>
            <a:lvl4pPr>
              <a:defRPr lang="it-IT">
                <a:solidFill>
                  <a:schemeClr val="bg1"/>
                </a:solidFill>
                <a:latin typeface="Calibri Light" panose="020F0302020204030204" pitchFamily="34" charset="0"/>
              </a:defRPr>
            </a:lvl4pPr>
            <a:lvl5pPr>
              <a:defRPr lang="it-IT">
                <a:solidFill>
                  <a:schemeClr val="bg1"/>
                </a:solidFill>
                <a:latin typeface="Calibri Light" panose="020F0302020204030204" pitchFamily="34" charset="0"/>
              </a:defRPr>
            </a:lvl5pPr>
          </a:lstStyle>
          <a:p>
            <a:pPr lvl="0" rtl="0"/>
            <a:r>
              <a:rPr lang="it-IT" noProof="0" dirty="0"/>
              <a:t>Fare clic per modificare lo stile del titolo</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0" name="Segnaposto testo 10">
            <a:extLst>
              <a:ext uri="{FF2B5EF4-FFF2-40B4-BE49-F238E27FC236}">
                <a16:creationId xmlns:a16="http://schemas.microsoft.com/office/drawing/2014/main" id="{5E9FFDEA-766B-48BC-B5E5-F06563BF4DE9}"/>
              </a:ext>
            </a:extLst>
          </p:cNvPr>
          <p:cNvSpPr>
            <a:spLocks noGrp="1"/>
          </p:cNvSpPr>
          <p:nvPr>
            <p:ph type="body" sz="quarter" idx="25" hasCustomPrompt="1"/>
          </p:nvPr>
        </p:nvSpPr>
        <p:spPr>
          <a:xfrm>
            <a:off x="6479875" y="2829932"/>
            <a:ext cx="3574251" cy="448769"/>
          </a:xfrm>
          <a:prstGeom prst="rect">
            <a:avLst/>
          </a:prstGeom>
        </p:spPr>
        <p:txBody>
          <a:bodyPr rtlCol="0"/>
          <a:lstStyle>
            <a:lvl1pPr marL="0" indent="0" algn="l">
              <a:buNone/>
              <a:defRPr lang="it-IT" sz="1600" b="1" cap="none" spc="200" baseline="0">
                <a:solidFill>
                  <a:schemeClr val="bg1"/>
                </a:solidFill>
                <a:latin typeface="Century Gothic" panose="020B0502020202020204" pitchFamily="34" charset="0"/>
              </a:defRPr>
            </a:lvl1pPr>
          </a:lstStyle>
          <a:p>
            <a:pPr lvl="0" rtl="0"/>
            <a:r>
              <a:rPr lang="it-IT" noProof="0" dirty="0"/>
              <a:t>Fare clic per inserire il titolo</a:t>
            </a:r>
          </a:p>
        </p:txBody>
      </p:sp>
      <p:sp>
        <p:nvSpPr>
          <p:cNvPr id="12" name="Segnaposto piè di pagina 15">
            <a:extLst>
              <a:ext uri="{FF2B5EF4-FFF2-40B4-BE49-F238E27FC236}">
                <a16:creationId xmlns:a16="http://schemas.microsoft.com/office/drawing/2014/main" id="{067B5EA1-9C03-415F-A792-0E81289DB3BC}"/>
              </a:ext>
            </a:extLst>
          </p:cNvPr>
          <p:cNvSpPr>
            <a:spLocks noGrp="1"/>
          </p:cNvSpPr>
          <p:nvPr>
            <p:ph type="ftr" sz="quarter" idx="3"/>
          </p:nvPr>
        </p:nvSpPr>
        <p:spPr>
          <a:xfrm rot="5400000">
            <a:off x="10541127" y="1408176"/>
            <a:ext cx="2770499" cy="365125"/>
          </a:xfrm>
          <a:prstGeom prst="rect">
            <a:avLst/>
          </a:prstGeom>
        </p:spPr>
        <p:txBody>
          <a:bodyPr rtlCol="0" anchor="ctr"/>
          <a:lstStyle>
            <a:lvl1pPr algn="r">
              <a:defRPr lang="it-IT" sz="900" cap="all" spc="400" baseline="0">
                <a:solidFill>
                  <a:schemeClr val="bg1"/>
                </a:solidFill>
                <a:latin typeface="Century Gothic" panose="020B0502020202020204" pitchFamily="34" charset="0"/>
              </a:defRPr>
            </a:lvl1pPr>
          </a:lstStyle>
          <a:p>
            <a:r>
              <a:rPr lang="it-IT" dirty="0"/>
              <a:t>TITOLO PRESENTAZIONE</a:t>
            </a:r>
          </a:p>
        </p:txBody>
      </p:sp>
      <p:sp>
        <p:nvSpPr>
          <p:cNvPr id="13" name="Segnaposto numero diapositiva 16">
            <a:extLst>
              <a:ext uri="{FF2B5EF4-FFF2-40B4-BE49-F238E27FC236}">
                <a16:creationId xmlns:a16="http://schemas.microsoft.com/office/drawing/2014/main" id="{258AB827-653F-449B-8FE9-EC1E4F1C15B3}"/>
              </a:ext>
            </a:extLst>
          </p:cNvPr>
          <p:cNvSpPr>
            <a:spLocks noGrp="1"/>
          </p:cNvSpPr>
          <p:nvPr>
            <p:ph type="sldNum" sz="quarter" idx="4"/>
          </p:nvPr>
        </p:nvSpPr>
        <p:spPr>
          <a:xfrm>
            <a:off x="11519019" y="3164804"/>
            <a:ext cx="545911" cy="580029"/>
          </a:xfrm>
          <a:prstGeom prst="rect">
            <a:avLst/>
          </a:prstGeom>
        </p:spPr>
        <p:txBody>
          <a:bodyPr rtlCol="0" anchor="ctr"/>
          <a:lstStyle>
            <a:lvl1pPr algn="r">
              <a:defRPr lang="it-IT" sz="1600">
                <a:solidFill>
                  <a:schemeClr val="accent6"/>
                </a:solidFill>
                <a:latin typeface="Calibri Light" panose="020F0302020204030204" pitchFamily="34" charset="0"/>
              </a:defRPr>
            </a:lvl1pPr>
          </a:lstStyle>
          <a:p>
            <a:pPr>
              <a:defRPr lang="it-IT"/>
            </a:pPr>
            <a:fld id="{8D1FC6F8-0BCD-47E9-9C64-690771D9C143}" type="slidenum">
              <a:rPr lang="it-IT" smtClean="0"/>
              <a:pPr>
                <a:defRPr lang="it-IT"/>
              </a:pPr>
              <a:t>‹N›</a:t>
            </a:fld>
            <a:endParaRPr lang="it-IT" dirty="0"/>
          </a:p>
        </p:txBody>
      </p:sp>
      <p:sp>
        <p:nvSpPr>
          <p:cNvPr id="14" name="Segnaposto data 14">
            <a:extLst>
              <a:ext uri="{FF2B5EF4-FFF2-40B4-BE49-F238E27FC236}">
                <a16:creationId xmlns:a16="http://schemas.microsoft.com/office/drawing/2014/main" id="{045230A5-30E4-4168-93C9-124C889B63F7}"/>
              </a:ext>
            </a:extLst>
          </p:cNvPr>
          <p:cNvSpPr>
            <a:spLocks noGrp="1"/>
          </p:cNvSpPr>
          <p:nvPr>
            <p:ph type="dt" sz="half" idx="2"/>
          </p:nvPr>
        </p:nvSpPr>
        <p:spPr>
          <a:xfrm rot="5400000">
            <a:off x="10595991" y="5074920"/>
            <a:ext cx="2647667" cy="365125"/>
          </a:xfrm>
          <a:prstGeom prst="rect">
            <a:avLst/>
          </a:prstGeom>
        </p:spPr>
        <p:txBody>
          <a:bodyPr rtlCol="0" anchor="ctr"/>
          <a:lstStyle>
            <a:lvl1pPr>
              <a:defRPr lang="it-IT" sz="900" spc="400" baseline="0">
                <a:solidFill>
                  <a:schemeClr val="bg1"/>
                </a:solidFill>
                <a:latin typeface="Century Gothic" panose="020B0502020202020204" pitchFamily="34" charset="0"/>
              </a:defRPr>
            </a:lvl1pPr>
          </a:lstStyle>
          <a:p>
            <a:pPr>
              <a:defRPr lang="it-IT"/>
            </a:pPr>
            <a:r>
              <a:rPr lang="it-IT" cap="all" dirty="0"/>
              <a:t>21 maggio 20XX</a:t>
            </a:r>
          </a:p>
        </p:txBody>
      </p:sp>
      <p:sp>
        <p:nvSpPr>
          <p:cNvPr id="34" name="Segnaposto contenuto 3">
            <a:extLst>
              <a:ext uri="{FF2B5EF4-FFF2-40B4-BE49-F238E27FC236}">
                <a16:creationId xmlns:a16="http://schemas.microsoft.com/office/drawing/2014/main" id="{C1979EE6-6944-48F0-87CE-65E90A3ACC71}"/>
              </a:ext>
            </a:extLst>
          </p:cNvPr>
          <p:cNvSpPr>
            <a:spLocks noGrp="1"/>
          </p:cNvSpPr>
          <p:nvPr>
            <p:ph sz="quarter" idx="33" hasCustomPrompt="1"/>
          </p:nvPr>
        </p:nvSpPr>
        <p:spPr>
          <a:xfrm>
            <a:off x="6433647" y="3333750"/>
            <a:ext cx="4352925" cy="2636837"/>
          </a:xfrm>
          <a:prstGeom prst="rect">
            <a:avLst/>
          </a:prstGeom>
        </p:spPr>
        <p:txBody>
          <a:bodyPr rtlCol="0"/>
          <a:lstStyle>
            <a:lvl1pPr>
              <a:defRPr lang="it-IT">
                <a:solidFill>
                  <a:schemeClr val="bg1"/>
                </a:solidFill>
                <a:latin typeface="Calibri Light" panose="020F0302020204030204" pitchFamily="34" charset="0"/>
              </a:defRPr>
            </a:lvl1pPr>
            <a:lvl2pPr>
              <a:defRPr lang="it-IT">
                <a:solidFill>
                  <a:schemeClr val="bg1"/>
                </a:solidFill>
                <a:latin typeface="Calibri Light" panose="020F0302020204030204" pitchFamily="34" charset="0"/>
              </a:defRPr>
            </a:lvl2pPr>
            <a:lvl3pPr>
              <a:defRPr lang="it-IT">
                <a:solidFill>
                  <a:schemeClr val="bg1"/>
                </a:solidFill>
                <a:latin typeface="Calibri Light" panose="020F0302020204030204" pitchFamily="34" charset="0"/>
              </a:defRPr>
            </a:lvl3pPr>
            <a:lvl4pPr>
              <a:defRPr lang="it-IT">
                <a:solidFill>
                  <a:schemeClr val="bg1"/>
                </a:solidFill>
                <a:latin typeface="Calibri Light" panose="020F0302020204030204" pitchFamily="34" charset="0"/>
              </a:defRPr>
            </a:lvl4pPr>
            <a:lvl5pPr>
              <a:defRPr lang="it-IT">
                <a:solidFill>
                  <a:schemeClr val="bg1"/>
                </a:solidFill>
                <a:latin typeface="Calibri Light" panose="020F0302020204030204" pitchFamily="34" charset="0"/>
              </a:defRPr>
            </a:lvl5pPr>
          </a:lstStyle>
          <a:p>
            <a:pPr lvl="0" rtl="0"/>
            <a:r>
              <a:rPr lang="it-IT" noProof="0" dirty="0"/>
              <a:t>Fare clic per modificare lo stile del titolo</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Tree>
    <p:extLst>
      <p:ext uri="{BB962C8B-B14F-4D97-AF65-F5344CB8AC3E}">
        <p14:creationId xmlns:p14="http://schemas.microsoft.com/office/powerpoint/2010/main" val="24225142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ano di azione biennale">
    <p:spTree>
      <p:nvGrpSpPr>
        <p:cNvPr id="1" name=""/>
        <p:cNvGrpSpPr/>
        <p:nvPr/>
      </p:nvGrpSpPr>
      <p:grpSpPr>
        <a:xfrm>
          <a:off x="0" y="0"/>
          <a:ext cx="0" cy="0"/>
          <a:chOff x="0" y="0"/>
          <a:chExt cx="0" cy="0"/>
        </a:xfrm>
      </p:grpSpPr>
      <p:pic>
        <p:nvPicPr>
          <p:cNvPr id="120" name="Elemento grafico 119">
            <a:extLst>
              <a:ext uri="{FF2B5EF4-FFF2-40B4-BE49-F238E27FC236}">
                <a16:creationId xmlns:a16="http://schemas.microsoft.com/office/drawing/2014/main" id="{0D59F18F-5BD3-4E80-A69E-6D92DA9BB5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grpSp>
        <p:nvGrpSpPr>
          <p:cNvPr id="100" name="Gruppo 99">
            <a:extLst>
              <a:ext uri="{FF2B5EF4-FFF2-40B4-BE49-F238E27FC236}">
                <a16:creationId xmlns:a16="http://schemas.microsoft.com/office/drawing/2014/main" id="{79CFC79B-A403-4086-AB1A-E4F1F5AC31F2}"/>
              </a:ext>
              <a:ext uri="{C183D7F6-B498-43B3-948B-1728B52AA6E4}">
                <adec:decorative xmlns:adec="http://schemas.microsoft.com/office/drawing/2017/decorative" val="1"/>
              </a:ext>
            </a:extLst>
          </p:cNvPr>
          <p:cNvGrpSpPr/>
          <p:nvPr userDrawn="1"/>
        </p:nvGrpSpPr>
        <p:grpSpPr>
          <a:xfrm>
            <a:off x="2010137" y="2689356"/>
            <a:ext cx="8510121" cy="0"/>
            <a:chOff x="1504814" y="2488864"/>
            <a:chExt cx="8510121" cy="0"/>
          </a:xfrm>
        </p:grpSpPr>
        <p:cxnSp>
          <p:nvCxnSpPr>
            <p:cNvPr id="79" name="Connettore diritto 78">
              <a:extLst>
                <a:ext uri="{FF2B5EF4-FFF2-40B4-BE49-F238E27FC236}">
                  <a16:creationId xmlns:a16="http://schemas.microsoft.com/office/drawing/2014/main" id="{3993C126-30E8-42C9-97ED-B7968CE61D87}"/>
                </a:ext>
              </a:extLst>
            </p:cNvPr>
            <p:cNvCxnSpPr>
              <a:cxnSpLocks/>
            </p:cNvCxnSpPr>
            <p:nvPr userDrawn="1"/>
          </p:nvCxnSpPr>
          <p:spPr>
            <a:xfrm>
              <a:off x="1504814"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Connettore diritto 80">
              <a:extLst>
                <a:ext uri="{FF2B5EF4-FFF2-40B4-BE49-F238E27FC236}">
                  <a16:creationId xmlns:a16="http://schemas.microsoft.com/office/drawing/2014/main" id="{710C08B4-5A67-4383-9733-CF6DCA952D8F}"/>
                </a:ext>
              </a:extLst>
            </p:cNvPr>
            <p:cNvCxnSpPr>
              <a:cxnSpLocks/>
            </p:cNvCxnSpPr>
            <p:nvPr userDrawn="1"/>
          </p:nvCxnSpPr>
          <p:spPr>
            <a:xfrm>
              <a:off x="2301137"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Connettore diritto 82">
              <a:extLst>
                <a:ext uri="{FF2B5EF4-FFF2-40B4-BE49-F238E27FC236}">
                  <a16:creationId xmlns:a16="http://schemas.microsoft.com/office/drawing/2014/main" id="{9736A6D3-72B8-4ADD-83D7-F905F1EB82FE}"/>
                </a:ext>
              </a:extLst>
            </p:cNvPr>
            <p:cNvCxnSpPr>
              <a:cxnSpLocks/>
            </p:cNvCxnSpPr>
            <p:nvPr userDrawn="1"/>
          </p:nvCxnSpPr>
          <p:spPr>
            <a:xfrm>
              <a:off x="3083776"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Connettore diritto 84">
              <a:extLst>
                <a:ext uri="{FF2B5EF4-FFF2-40B4-BE49-F238E27FC236}">
                  <a16:creationId xmlns:a16="http://schemas.microsoft.com/office/drawing/2014/main" id="{7C048AE4-D798-4F1B-874C-F9044ECC8603}"/>
                </a:ext>
              </a:extLst>
            </p:cNvPr>
            <p:cNvCxnSpPr>
              <a:cxnSpLocks/>
            </p:cNvCxnSpPr>
            <p:nvPr userDrawn="1"/>
          </p:nvCxnSpPr>
          <p:spPr>
            <a:xfrm>
              <a:off x="3880099"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Connettore diritto 86">
              <a:extLst>
                <a:ext uri="{FF2B5EF4-FFF2-40B4-BE49-F238E27FC236}">
                  <a16:creationId xmlns:a16="http://schemas.microsoft.com/office/drawing/2014/main" id="{224A7533-05E8-464C-81E3-83136E632AF6}"/>
                </a:ext>
              </a:extLst>
            </p:cNvPr>
            <p:cNvCxnSpPr>
              <a:cxnSpLocks/>
            </p:cNvCxnSpPr>
            <p:nvPr userDrawn="1"/>
          </p:nvCxnSpPr>
          <p:spPr>
            <a:xfrm>
              <a:off x="4655896"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Connettore diritto 88">
              <a:extLst>
                <a:ext uri="{FF2B5EF4-FFF2-40B4-BE49-F238E27FC236}">
                  <a16:creationId xmlns:a16="http://schemas.microsoft.com/office/drawing/2014/main" id="{714E820A-336F-43A8-AB0D-875A28FB90F6}"/>
                </a:ext>
              </a:extLst>
            </p:cNvPr>
            <p:cNvCxnSpPr>
              <a:cxnSpLocks/>
            </p:cNvCxnSpPr>
            <p:nvPr userDrawn="1"/>
          </p:nvCxnSpPr>
          <p:spPr>
            <a:xfrm>
              <a:off x="5452219"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Connettore diritto 90">
              <a:extLst>
                <a:ext uri="{FF2B5EF4-FFF2-40B4-BE49-F238E27FC236}">
                  <a16:creationId xmlns:a16="http://schemas.microsoft.com/office/drawing/2014/main" id="{6D557188-FB50-4CF1-85AD-28747D97DC45}"/>
                </a:ext>
              </a:extLst>
            </p:cNvPr>
            <p:cNvCxnSpPr>
              <a:cxnSpLocks/>
            </p:cNvCxnSpPr>
            <p:nvPr userDrawn="1"/>
          </p:nvCxnSpPr>
          <p:spPr>
            <a:xfrm>
              <a:off x="6234858"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Connettore diritto 92">
              <a:extLst>
                <a:ext uri="{FF2B5EF4-FFF2-40B4-BE49-F238E27FC236}">
                  <a16:creationId xmlns:a16="http://schemas.microsoft.com/office/drawing/2014/main" id="{1AF23435-A9FF-4958-AAD2-BC57F32090C1}"/>
                </a:ext>
              </a:extLst>
            </p:cNvPr>
            <p:cNvCxnSpPr>
              <a:cxnSpLocks/>
            </p:cNvCxnSpPr>
            <p:nvPr userDrawn="1"/>
          </p:nvCxnSpPr>
          <p:spPr>
            <a:xfrm>
              <a:off x="7031181"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Connettore diritto 94">
              <a:extLst>
                <a:ext uri="{FF2B5EF4-FFF2-40B4-BE49-F238E27FC236}">
                  <a16:creationId xmlns:a16="http://schemas.microsoft.com/office/drawing/2014/main" id="{3B538E04-AA2E-459F-8D6B-7272BF9117A5}"/>
                </a:ext>
              </a:extLst>
            </p:cNvPr>
            <p:cNvCxnSpPr>
              <a:cxnSpLocks/>
            </p:cNvCxnSpPr>
            <p:nvPr userDrawn="1"/>
          </p:nvCxnSpPr>
          <p:spPr>
            <a:xfrm>
              <a:off x="7813820"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Connettore diritto 96">
              <a:extLst>
                <a:ext uri="{FF2B5EF4-FFF2-40B4-BE49-F238E27FC236}">
                  <a16:creationId xmlns:a16="http://schemas.microsoft.com/office/drawing/2014/main" id="{379A5921-876C-47AA-BF02-FADD423D79B7}"/>
                </a:ext>
              </a:extLst>
            </p:cNvPr>
            <p:cNvCxnSpPr>
              <a:cxnSpLocks/>
            </p:cNvCxnSpPr>
            <p:nvPr userDrawn="1"/>
          </p:nvCxnSpPr>
          <p:spPr>
            <a:xfrm>
              <a:off x="8610143"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Connettore diritto 98">
              <a:extLst>
                <a:ext uri="{FF2B5EF4-FFF2-40B4-BE49-F238E27FC236}">
                  <a16:creationId xmlns:a16="http://schemas.microsoft.com/office/drawing/2014/main" id="{9B30A0A8-B885-4ACC-A172-7A4408F0C0BC}"/>
                </a:ext>
              </a:extLst>
            </p:cNvPr>
            <p:cNvCxnSpPr>
              <a:cxnSpLocks/>
            </p:cNvCxnSpPr>
            <p:nvPr userDrawn="1"/>
          </p:nvCxnSpPr>
          <p:spPr>
            <a:xfrm>
              <a:off x="9399625"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olo 1">
            <a:extLst>
              <a:ext uri="{FF2B5EF4-FFF2-40B4-BE49-F238E27FC236}">
                <a16:creationId xmlns:a16="http://schemas.microsoft.com/office/drawing/2014/main" id="{F3B7C7B2-16AE-4434-A8AD-0977BCB9459A}"/>
              </a:ext>
            </a:extLst>
          </p:cNvPr>
          <p:cNvSpPr>
            <a:spLocks noGrp="1"/>
          </p:cNvSpPr>
          <p:nvPr>
            <p:ph type="title" hasCustomPrompt="1"/>
          </p:nvPr>
        </p:nvSpPr>
        <p:spPr>
          <a:xfrm>
            <a:off x="681698" y="512299"/>
            <a:ext cx="10515600" cy="727388"/>
          </a:xfrm>
          <a:prstGeom prst="rect">
            <a:avLst/>
          </a:prstGeom>
        </p:spPr>
        <p:txBody>
          <a:bodyPr rtlCol="0"/>
          <a:lstStyle>
            <a:lvl1pPr>
              <a:defRPr lang="it-IT" sz="2800" b="1" cap="all" spc="400" baseline="0">
                <a:solidFill>
                  <a:schemeClr val="bg1"/>
                </a:solidFill>
                <a:latin typeface="Century Gothic" panose="020B0502020202020204" pitchFamily="34" charset="0"/>
              </a:defRPr>
            </a:lvl1pPr>
          </a:lstStyle>
          <a:p>
            <a:pPr rtl="0"/>
            <a:r>
              <a:rPr lang="it-IT" noProof="0" dirty="0"/>
              <a:t>Fare clic per inserire il titolo</a:t>
            </a:r>
          </a:p>
        </p:txBody>
      </p:sp>
      <p:sp>
        <p:nvSpPr>
          <p:cNvPr id="121" name="Segnaposto testo 14">
            <a:extLst>
              <a:ext uri="{FF2B5EF4-FFF2-40B4-BE49-F238E27FC236}">
                <a16:creationId xmlns:a16="http://schemas.microsoft.com/office/drawing/2014/main" id="{53B0593C-E961-4FCF-8FFD-E10C0FD17BBF}"/>
              </a:ext>
            </a:extLst>
          </p:cNvPr>
          <p:cNvSpPr>
            <a:spLocks noGrp="1"/>
          </p:cNvSpPr>
          <p:nvPr>
            <p:ph type="body" sz="quarter" idx="43" hasCustomPrompt="1"/>
          </p:nvPr>
        </p:nvSpPr>
        <p:spPr>
          <a:xfrm>
            <a:off x="1992423" y="1780403"/>
            <a:ext cx="1440088" cy="586248"/>
          </a:xfrm>
          <a:prstGeom prst="rect">
            <a:avLst/>
          </a:prstGeom>
        </p:spPr>
        <p:txBody>
          <a:bodyPr rtlCol="0" anchor="ctr"/>
          <a:lstStyle>
            <a:lvl1pPr marL="0" indent="0" algn="ctr">
              <a:lnSpc>
                <a:spcPct val="100000"/>
              </a:lnSpc>
              <a:spcBef>
                <a:spcPts val="0"/>
              </a:spcBef>
              <a:buNone/>
              <a:defRPr lang="it-IT" sz="1400" cap="none" spc="0" baseline="0">
                <a:solidFill>
                  <a:schemeClr val="bg1"/>
                </a:solidFill>
                <a:latin typeface="Calibri Light" panose="020F0302020204030204" pitchFamily="34" charset="0"/>
              </a:defRPr>
            </a:lvl1pPr>
          </a:lstStyle>
          <a:p>
            <a:pPr lvl="0" rtl="0"/>
            <a:r>
              <a:rPr lang="it-IT" noProof="0" dirty="0"/>
              <a:t>Fare clic per inserire il testo</a:t>
            </a:r>
          </a:p>
        </p:txBody>
      </p:sp>
      <p:sp>
        <p:nvSpPr>
          <p:cNvPr id="122" name="Segnaposto testo 14">
            <a:extLst>
              <a:ext uri="{FF2B5EF4-FFF2-40B4-BE49-F238E27FC236}">
                <a16:creationId xmlns:a16="http://schemas.microsoft.com/office/drawing/2014/main" id="{82A98F85-0B8A-4F76-813C-C9E7A0AD8804}"/>
              </a:ext>
            </a:extLst>
          </p:cNvPr>
          <p:cNvSpPr>
            <a:spLocks noGrp="1"/>
          </p:cNvSpPr>
          <p:nvPr>
            <p:ph type="body" sz="quarter" idx="44" hasCustomPrompt="1"/>
          </p:nvPr>
        </p:nvSpPr>
        <p:spPr>
          <a:xfrm>
            <a:off x="4360668" y="1780403"/>
            <a:ext cx="1440088" cy="586248"/>
          </a:xfrm>
          <a:prstGeom prst="rect">
            <a:avLst/>
          </a:prstGeom>
        </p:spPr>
        <p:txBody>
          <a:bodyPr rtlCol="0" anchor="ctr"/>
          <a:lstStyle>
            <a:lvl1pPr marL="0" indent="0" algn="ctr">
              <a:lnSpc>
                <a:spcPct val="100000"/>
              </a:lnSpc>
              <a:spcBef>
                <a:spcPts val="0"/>
              </a:spcBef>
              <a:buNone/>
              <a:defRPr lang="it-IT" sz="1400" cap="none" spc="0" baseline="0">
                <a:solidFill>
                  <a:schemeClr val="bg1"/>
                </a:solidFill>
                <a:latin typeface="Calibri Light" panose="020F0302020204030204" pitchFamily="34" charset="0"/>
              </a:defRPr>
            </a:lvl1pPr>
          </a:lstStyle>
          <a:p>
            <a:pPr lvl="0" rtl="0"/>
            <a:r>
              <a:rPr lang="it-IT" noProof="0" dirty="0"/>
              <a:t>Fare clic per inserire il testo</a:t>
            </a:r>
          </a:p>
        </p:txBody>
      </p:sp>
      <p:sp>
        <p:nvSpPr>
          <p:cNvPr id="123" name="Segnaposto testo 14">
            <a:extLst>
              <a:ext uri="{FF2B5EF4-FFF2-40B4-BE49-F238E27FC236}">
                <a16:creationId xmlns:a16="http://schemas.microsoft.com/office/drawing/2014/main" id="{0E645547-1191-4919-804B-D1DC905F3680}"/>
              </a:ext>
            </a:extLst>
          </p:cNvPr>
          <p:cNvSpPr>
            <a:spLocks noGrp="1"/>
          </p:cNvSpPr>
          <p:nvPr>
            <p:ph type="body" sz="quarter" idx="45" hasCustomPrompt="1"/>
          </p:nvPr>
        </p:nvSpPr>
        <p:spPr>
          <a:xfrm>
            <a:off x="8307743" y="1780403"/>
            <a:ext cx="1440088" cy="586248"/>
          </a:xfrm>
          <a:prstGeom prst="rect">
            <a:avLst/>
          </a:prstGeom>
        </p:spPr>
        <p:txBody>
          <a:bodyPr rtlCol="0" anchor="ctr"/>
          <a:lstStyle>
            <a:lvl1pPr marL="0" indent="0" algn="ctr">
              <a:lnSpc>
                <a:spcPct val="100000"/>
              </a:lnSpc>
              <a:spcBef>
                <a:spcPts val="0"/>
              </a:spcBef>
              <a:buNone/>
              <a:defRPr lang="it-IT" sz="1400" cap="none" spc="0" baseline="0">
                <a:solidFill>
                  <a:schemeClr val="bg1"/>
                </a:solidFill>
                <a:latin typeface="Calibri Light" panose="020F0302020204030204" pitchFamily="34" charset="0"/>
              </a:defRPr>
            </a:lvl1pPr>
          </a:lstStyle>
          <a:p>
            <a:pPr lvl="0" rtl="0"/>
            <a:r>
              <a:rPr lang="it-IT" noProof="0" dirty="0"/>
              <a:t>Fare clic per inserire il testo</a:t>
            </a:r>
          </a:p>
        </p:txBody>
      </p:sp>
      <p:sp>
        <p:nvSpPr>
          <p:cNvPr id="113" name="Segnaposto testo 14">
            <a:extLst>
              <a:ext uri="{FF2B5EF4-FFF2-40B4-BE49-F238E27FC236}">
                <a16:creationId xmlns:a16="http://schemas.microsoft.com/office/drawing/2014/main" id="{70437561-3145-4AA5-B5BF-FC2748828C08}"/>
              </a:ext>
            </a:extLst>
          </p:cNvPr>
          <p:cNvSpPr>
            <a:spLocks noGrp="1"/>
          </p:cNvSpPr>
          <p:nvPr>
            <p:ph type="body" sz="quarter" idx="41" hasCustomPrompt="1"/>
          </p:nvPr>
        </p:nvSpPr>
        <p:spPr>
          <a:xfrm>
            <a:off x="505322" y="2436036"/>
            <a:ext cx="1194201" cy="501726"/>
          </a:xfrm>
          <a:prstGeom prst="rect">
            <a:avLst/>
          </a:prstGeom>
        </p:spPr>
        <p:txBody>
          <a:bodyPr rtlCol="0" anchor="ctr"/>
          <a:lstStyle>
            <a:lvl1pPr marL="0" indent="0" algn="ctr">
              <a:buNone/>
              <a:defRPr lang="it-IT" sz="1800" b="1" cap="none" spc="200" baseline="0">
                <a:solidFill>
                  <a:schemeClr val="accent6"/>
                </a:solidFill>
                <a:latin typeface="Century Gothic" panose="020B0502020202020204" pitchFamily="34" charset="0"/>
              </a:defRPr>
            </a:lvl1pPr>
          </a:lstStyle>
          <a:p>
            <a:pPr lvl="0" rtl="0"/>
            <a:r>
              <a:rPr lang="it-IT" noProof="0" dirty="0"/>
              <a:t>Aggiungere l'anno</a:t>
            </a:r>
          </a:p>
        </p:txBody>
      </p:sp>
      <p:sp>
        <p:nvSpPr>
          <p:cNvPr id="42" name="Segnaposto testo 14">
            <a:extLst>
              <a:ext uri="{FF2B5EF4-FFF2-40B4-BE49-F238E27FC236}">
                <a16:creationId xmlns:a16="http://schemas.microsoft.com/office/drawing/2014/main" id="{25924F20-2A98-40F8-8A1C-BF4BCDC2E915}"/>
              </a:ext>
            </a:extLst>
          </p:cNvPr>
          <p:cNvSpPr>
            <a:spLocks noGrp="1"/>
          </p:cNvSpPr>
          <p:nvPr>
            <p:ph type="body" sz="quarter" idx="17" hasCustomPrompt="1"/>
          </p:nvPr>
        </p:nvSpPr>
        <p:spPr>
          <a:xfrm>
            <a:off x="1675402" y="2774313"/>
            <a:ext cx="495300" cy="904490"/>
          </a:xfrm>
          <a:prstGeom prst="rect">
            <a:avLst/>
          </a:prstGeom>
        </p:spPr>
        <p:txBody>
          <a:bodyPr rtlCol="0"/>
          <a:lstStyle>
            <a:lvl1pPr marL="0" indent="0" algn="ctr">
              <a:lnSpc>
                <a:spcPct val="125000"/>
              </a:lnSpc>
              <a:spcBef>
                <a:spcPts val="0"/>
              </a:spcBef>
              <a:buNone/>
              <a:defRPr lang="it-IT" sz="1200" cap="none" spc="0" baseline="0">
                <a:solidFill>
                  <a:schemeClr val="bg1"/>
                </a:solidFill>
                <a:latin typeface="Calibri Light" panose="020F0302020204030204" pitchFamily="34" charset="0"/>
              </a:defRPr>
            </a:lvl1pPr>
          </a:lstStyle>
          <a:p>
            <a:pPr lvl="0" rtl="0"/>
            <a:r>
              <a:rPr lang="it-IT" noProof="0" dirty="0"/>
              <a:t>Fare clic per inserire il testo</a:t>
            </a:r>
          </a:p>
        </p:txBody>
      </p:sp>
      <p:sp>
        <p:nvSpPr>
          <p:cNvPr id="43" name="Segnaposto testo 14">
            <a:extLst>
              <a:ext uri="{FF2B5EF4-FFF2-40B4-BE49-F238E27FC236}">
                <a16:creationId xmlns:a16="http://schemas.microsoft.com/office/drawing/2014/main" id="{DFA884F6-1E9E-4CB8-B4C3-3699E85DC2F4}"/>
              </a:ext>
            </a:extLst>
          </p:cNvPr>
          <p:cNvSpPr>
            <a:spLocks noGrp="1"/>
          </p:cNvSpPr>
          <p:nvPr>
            <p:ph type="body" sz="quarter" idx="18" hasCustomPrompt="1"/>
          </p:nvPr>
        </p:nvSpPr>
        <p:spPr>
          <a:xfrm>
            <a:off x="2464817" y="2774313"/>
            <a:ext cx="495300" cy="904490"/>
          </a:xfrm>
          <a:prstGeom prst="rect">
            <a:avLst/>
          </a:prstGeom>
        </p:spPr>
        <p:txBody>
          <a:bodyPr rtlCol="0"/>
          <a:lstStyle>
            <a:lvl1pPr marL="0" indent="0" algn="ctr">
              <a:lnSpc>
                <a:spcPct val="125000"/>
              </a:lnSpc>
              <a:spcBef>
                <a:spcPts val="0"/>
              </a:spcBef>
              <a:buNone/>
              <a:defRPr lang="it-IT" sz="1200" cap="none" spc="0" baseline="0">
                <a:solidFill>
                  <a:schemeClr val="bg1"/>
                </a:solidFill>
                <a:latin typeface="Calibri Light" panose="020F0302020204030204" pitchFamily="34" charset="0"/>
              </a:defRPr>
            </a:lvl1pPr>
          </a:lstStyle>
          <a:p>
            <a:pPr lvl="0" rtl="0"/>
            <a:r>
              <a:rPr lang="it-IT" noProof="0" dirty="0"/>
              <a:t>Fare clic per inserire il testo</a:t>
            </a:r>
          </a:p>
        </p:txBody>
      </p:sp>
      <p:sp>
        <p:nvSpPr>
          <p:cNvPr id="44" name="Segnaposto testo 14">
            <a:extLst>
              <a:ext uri="{FF2B5EF4-FFF2-40B4-BE49-F238E27FC236}">
                <a16:creationId xmlns:a16="http://schemas.microsoft.com/office/drawing/2014/main" id="{7C52539B-C569-4941-87E7-C3EFCFA1B401}"/>
              </a:ext>
            </a:extLst>
          </p:cNvPr>
          <p:cNvSpPr>
            <a:spLocks noGrp="1"/>
          </p:cNvSpPr>
          <p:nvPr>
            <p:ph type="body" sz="quarter" idx="19" hasCustomPrompt="1"/>
          </p:nvPr>
        </p:nvSpPr>
        <p:spPr>
          <a:xfrm>
            <a:off x="3254232" y="2774313"/>
            <a:ext cx="495300" cy="904490"/>
          </a:xfrm>
          <a:prstGeom prst="rect">
            <a:avLst/>
          </a:prstGeom>
        </p:spPr>
        <p:txBody>
          <a:bodyPr rtlCol="0"/>
          <a:lstStyle>
            <a:lvl1pPr marL="0" indent="0" algn="ctr">
              <a:lnSpc>
                <a:spcPct val="125000"/>
              </a:lnSpc>
              <a:spcBef>
                <a:spcPts val="0"/>
              </a:spcBef>
              <a:buNone/>
              <a:defRPr lang="it-IT" sz="1200" cap="none" spc="0" baseline="0">
                <a:solidFill>
                  <a:schemeClr val="bg1"/>
                </a:solidFill>
                <a:latin typeface="Calibri Light" panose="020F0302020204030204" pitchFamily="34" charset="0"/>
              </a:defRPr>
            </a:lvl1pPr>
          </a:lstStyle>
          <a:p>
            <a:pPr lvl="0" rtl="0"/>
            <a:r>
              <a:rPr lang="it-IT" noProof="0" dirty="0"/>
              <a:t>Fare clic per inserire il testo</a:t>
            </a:r>
          </a:p>
        </p:txBody>
      </p:sp>
      <p:sp>
        <p:nvSpPr>
          <p:cNvPr id="45" name="Segnaposto testo 14">
            <a:extLst>
              <a:ext uri="{FF2B5EF4-FFF2-40B4-BE49-F238E27FC236}">
                <a16:creationId xmlns:a16="http://schemas.microsoft.com/office/drawing/2014/main" id="{9B18D372-BEFC-4475-B0A5-A798E6CFD62B}"/>
              </a:ext>
            </a:extLst>
          </p:cNvPr>
          <p:cNvSpPr>
            <a:spLocks noGrp="1"/>
          </p:cNvSpPr>
          <p:nvPr>
            <p:ph type="body" sz="quarter" idx="20" hasCustomPrompt="1"/>
          </p:nvPr>
        </p:nvSpPr>
        <p:spPr>
          <a:xfrm>
            <a:off x="4043647" y="2774313"/>
            <a:ext cx="495300" cy="904490"/>
          </a:xfrm>
          <a:prstGeom prst="rect">
            <a:avLst/>
          </a:prstGeom>
        </p:spPr>
        <p:txBody>
          <a:bodyPr rtlCol="0"/>
          <a:lstStyle>
            <a:lvl1pPr marL="0" indent="0" algn="ctr">
              <a:lnSpc>
                <a:spcPct val="125000"/>
              </a:lnSpc>
              <a:spcBef>
                <a:spcPts val="0"/>
              </a:spcBef>
              <a:buNone/>
              <a:defRPr lang="it-IT" sz="1200" cap="none" spc="0" baseline="0">
                <a:solidFill>
                  <a:schemeClr val="bg1"/>
                </a:solidFill>
                <a:latin typeface="Calibri Light" panose="020F0302020204030204" pitchFamily="34" charset="0"/>
              </a:defRPr>
            </a:lvl1pPr>
          </a:lstStyle>
          <a:p>
            <a:pPr lvl="0" rtl="0"/>
            <a:r>
              <a:rPr lang="it-IT" noProof="0" dirty="0"/>
              <a:t>Fare clic per inserire il testo</a:t>
            </a:r>
          </a:p>
        </p:txBody>
      </p:sp>
      <p:sp>
        <p:nvSpPr>
          <p:cNvPr id="46" name="Segnaposto testo 14">
            <a:extLst>
              <a:ext uri="{FF2B5EF4-FFF2-40B4-BE49-F238E27FC236}">
                <a16:creationId xmlns:a16="http://schemas.microsoft.com/office/drawing/2014/main" id="{19FE16DC-63F2-4A3D-A743-C8480AE391F6}"/>
              </a:ext>
            </a:extLst>
          </p:cNvPr>
          <p:cNvSpPr>
            <a:spLocks noGrp="1"/>
          </p:cNvSpPr>
          <p:nvPr>
            <p:ph type="body" sz="quarter" idx="21" hasCustomPrompt="1"/>
          </p:nvPr>
        </p:nvSpPr>
        <p:spPr>
          <a:xfrm>
            <a:off x="4833062" y="2774313"/>
            <a:ext cx="495300" cy="904490"/>
          </a:xfrm>
          <a:prstGeom prst="rect">
            <a:avLst/>
          </a:prstGeom>
        </p:spPr>
        <p:txBody>
          <a:bodyPr rtlCol="0"/>
          <a:lstStyle>
            <a:lvl1pPr marL="0" indent="0" algn="ctr">
              <a:lnSpc>
                <a:spcPct val="125000"/>
              </a:lnSpc>
              <a:spcBef>
                <a:spcPts val="0"/>
              </a:spcBef>
              <a:buNone/>
              <a:defRPr lang="it-IT" sz="1200" cap="none" spc="0" baseline="0">
                <a:solidFill>
                  <a:schemeClr val="bg1"/>
                </a:solidFill>
                <a:latin typeface="Calibri Light" panose="020F0302020204030204" pitchFamily="34" charset="0"/>
              </a:defRPr>
            </a:lvl1pPr>
          </a:lstStyle>
          <a:p>
            <a:pPr lvl="0" rtl="0"/>
            <a:r>
              <a:rPr lang="it-IT" noProof="0" dirty="0"/>
              <a:t>Fare clic per inserire il testo</a:t>
            </a:r>
          </a:p>
        </p:txBody>
      </p:sp>
      <p:sp>
        <p:nvSpPr>
          <p:cNvPr id="47" name="Segnaposto testo 14">
            <a:extLst>
              <a:ext uri="{FF2B5EF4-FFF2-40B4-BE49-F238E27FC236}">
                <a16:creationId xmlns:a16="http://schemas.microsoft.com/office/drawing/2014/main" id="{23422F26-58EB-43A7-A33C-2ADBC2320CFB}"/>
              </a:ext>
            </a:extLst>
          </p:cNvPr>
          <p:cNvSpPr>
            <a:spLocks noGrp="1"/>
          </p:cNvSpPr>
          <p:nvPr>
            <p:ph type="body" sz="quarter" idx="22" hasCustomPrompt="1"/>
          </p:nvPr>
        </p:nvSpPr>
        <p:spPr>
          <a:xfrm>
            <a:off x="5622477" y="2774313"/>
            <a:ext cx="495300" cy="904490"/>
          </a:xfrm>
          <a:prstGeom prst="rect">
            <a:avLst/>
          </a:prstGeom>
        </p:spPr>
        <p:txBody>
          <a:bodyPr rtlCol="0"/>
          <a:lstStyle>
            <a:lvl1pPr marL="0" indent="0" algn="ctr">
              <a:lnSpc>
                <a:spcPct val="125000"/>
              </a:lnSpc>
              <a:spcBef>
                <a:spcPts val="0"/>
              </a:spcBef>
              <a:buNone/>
              <a:defRPr lang="it-IT" sz="1200" cap="none" spc="0" baseline="0">
                <a:solidFill>
                  <a:schemeClr val="bg1"/>
                </a:solidFill>
                <a:latin typeface="Calibri Light" panose="020F0302020204030204" pitchFamily="34" charset="0"/>
              </a:defRPr>
            </a:lvl1pPr>
          </a:lstStyle>
          <a:p>
            <a:pPr lvl="0" rtl="0"/>
            <a:r>
              <a:rPr lang="it-IT" noProof="0" dirty="0"/>
              <a:t>Fare clic per inserire il testo</a:t>
            </a:r>
          </a:p>
        </p:txBody>
      </p:sp>
      <p:sp>
        <p:nvSpPr>
          <p:cNvPr id="48" name="Segnaposto testo 14">
            <a:extLst>
              <a:ext uri="{FF2B5EF4-FFF2-40B4-BE49-F238E27FC236}">
                <a16:creationId xmlns:a16="http://schemas.microsoft.com/office/drawing/2014/main" id="{D9B50A50-093B-4DCA-929F-AF8AB169A473}"/>
              </a:ext>
            </a:extLst>
          </p:cNvPr>
          <p:cNvSpPr>
            <a:spLocks noGrp="1"/>
          </p:cNvSpPr>
          <p:nvPr>
            <p:ph type="body" sz="quarter" idx="23" hasCustomPrompt="1"/>
          </p:nvPr>
        </p:nvSpPr>
        <p:spPr>
          <a:xfrm>
            <a:off x="6411892" y="2774313"/>
            <a:ext cx="495300" cy="904490"/>
          </a:xfrm>
          <a:prstGeom prst="rect">
            <a:avLst/>
          </a:prstGeom>
        </p:spPr>
        <p:txBody>
          <a:bodyPr rtlCol="0"/>
          <a:lstStyle>
            <a:lvl1pPr marL="0" indent="0" algn="ctr">
              <a:lnSpc>
                <a:spcPct val="125000"/>
              </a:lnSpc>
              <a:spcBef>
                <a:spcPts val="0"/>
              </a:spcBef>
              <a:buNone/>
              <a:defRPr lang="it-IT" sz="1200" cap="none" spc="0" baseline="0">
                <a:solidFill>
                  <a:schemeClr val="bg1"/>
                </a:solidFill>
                <a:latin typeface="Calibri Light" panose="020F0302020204030204" pitchFamily="34" charset="0"/>
              </a:defRPr>
            </a:lvl1pPr>
          </a:lstStyle>
          <a:p>
            <a:pPr lvl="0" rtl="0"/>
            <a:r>
              <a:rPr lang="it-IT" noProof="0" dirty="0"/>
              <a:t>Fare clic per inserire il testo</a:t>
            </a:r>
          </a:p>
        </p:txBody>
      </p:sp>
      <p:sp>
        <p:nvSpPr>
          <p:cNvPr id="49" name="Segnaposto testo 14">
            <a:extLst>
              <a:ext uri="{FF2B5EF4-FFF2-40B4-BE49-F238E27FC236}">
                <a16:creationId xmlns:a16="http://schemas.microsoft.com/office/drawing/2014/main" id="{A60753DF-99A3-4BAF-AA47-4AD0BEAEAEDD}"/>
              </a:ext>
            </a:extLst>
          </p:cNvPr>
          <p:cNvSpPr>
            <a:spLocks noGrp="1"/>
          </p:cNvSpPr>
          <p:nvPr>
            <p:ph type="body" sz="quarter" idx="24" hasCustomPrompt="1"/>
          </p:nvPr>
        </p:nvSpPr>
        <p:spPr>
          <a:xfrm>
            <a:off x="7201307" y="2774313"/>
            <a:ext cx="495300" cy="904490"/>
          </a:xfrm>
          <a:prstGeom prst="rect">
            <a:avLst/>
          </a:prstGeom>
        </p:spPr>
        <p:txBody>
          <a:bodyPr rtlCol="0"/>
          <a:lstStyle>
            <a:lvl1pPr marL="0" indent="0" algn="ctr">
              <a:lnSpc>
                <a:spcPct val="125000"/>
              </a:lnSpc>
              <a:spcBef>
                <a:spcPts val="0"/>
              </a:spcBef>
              <a:buNone/>
              <a:defRPr lang="it-IT" sz="1200" cap="none" spc="0" baseline="0">
                <a:solidFill>
                  <a:schemeClr val="bg1"/>
                </a:solidFill>
                <a:latin typeface="Calibri Light" panose="020F0302020204030204" pitchFamily="34" charset="0"/>
              </a:defRPr>
            </a:lvl1pPr>
          </a:lstStyle>
          <a:p>
            <a:pPr lvl="0" rtl="0"/>
            <a:r>
              <a:rPr lang="it-IT" noProof="0" dirty="0"/>
              <a:t>Fare clic per inserire il testo</a:t>
            </a:r>
          </a:p>
        </p:txBody>
      </p:sp>
      <p:sp>
        <p:nvSpPr>
          <p:cNvPr id="50" name="Segnaposto testo 14">
            <a:extLst>
              <a:ext uri="{FF2B5EF4-FFF2-40B4-BE49-F238E27FC236}">
                <a16:creationId xmlns:a16="http://schemas.microsoft.com/office/drawing/2014/main" id="{470DC77E-070B-46BC-B95C-A323D9EEC9D5}"/>
              </a:ext>
            </a:extLst>
          </p:cNvPr>
          <p:cNvSpPr>
            <a:spLocks noGrp="1"/>
          </p:cNvSpPr>
          <p:nvPr>
            <p:ph type="body" sz="quarter" idx="25" hasCustomPrompt="1"/>
          </p:nvPr>
        </p:nvSpPr>
        <p:spPr>
          <a:xfrm>
            <a:off x="7990722" y="2774313"/>
            <a:ext cx="495300" cy="904490"/>
          </a:xfrm>
          <a:prstGeom prst="rect">
            <a:avLst/>
          </a:prstGeom>
        </p:spPr>
        <p:txBody>
          <a:bodyPr rtlCol="0"/>
          <a:lstStyle>
            <a:lvl1pPr marL="0" indent="0" algn="ctr">
              <a:lnSpc>
                <a:spcPct val="125000"/>
              </a:lnSpc>
              <a:spcBef>
                <a:spcPts val="0"/>
              </a:spcBef>
              <a:buNone/>
              <a:defRPr lang="it-IT" sz="1200" cap="none" spc="0" baseline="0">
                <a:solidFill>
                  <a:schemeClr val="bg1"/>
                </a:solidFill>
                <a:latin typeface="Calibri Light" panose="020F0302020204030204" pitchFamily="34" charset="0"/>
              </a:defRPr>
            </a:lvl1pPr>
          </a:lstStyle>
          <a:p>
            <a:pPr lvl="0" rtl="0"/>
            <a:r>
              <a:rPr lang="it-IT" noProof="0" dirty="0"/>
              <a:t>Fare clic per inserire il testo</a:t>
            </a:r>
          </a:p>
        </p:txBody>
      </p:sp>
      <p:sp>
        <p:nvSpPr>
          <p:cNvPr id="51" name="Segnaposto testo 14">
            <a:extLst>
              <a:ext uri="{FF2B5EF4-FFF2-40B4-BE49-F238E27FC236}">
                <a16:creationId xmlns:a16="http://schemas.microsoft.com/office/drawing/2014/main" id="{E7D1C36D-258C-4B31-95BB-6C0127AEEACB}"/>
              </a:ext>
            </a:extLst>
          </p:cNvPr>
          <p:cNvSpPr>
            <a:spLocks noGrp="1"/>
          </p:cNvSpPr>
          <p:nvPr>
            <p:ph type="body" sz="quarter" idx="26" hasCustomPrompt="1"/>
          </p:nvPr>
        </p:nvSpPr>
        <p:spPr>
          <a:xfrm>
            <a:off x="8780137" y="2774313"/>
            <a:ext cx="495300" cy="904490"/>
          </a:xfrm>
          <a:prstGeom prst="rect">
            <a:avLst/>
          </a:prstGeom>
        </p:spPr>
        <p:txBody>
          <a:bodyPr rtlCol="0"/>
          <a:lstStyle>
            <a:lvl1pPr marL="0" indent="0" algn="ctr">
              <a:lnSpc>
                <a:spcPct val="125000"/>
              </a:lnSpc>
              <a:spcBef>
                <a:spcPts val="0"/>
              </a:spcBef>
              <a:buNone/>
              <a:defRPr lang="it-IT" sz="1200" cap="none" spc="0" baseline="0">
                <a:solidFill>
                  <a:schemeClr val="bg1"/>
                </a:solidFill>
                <a:latin typeface="Calibri Light" panose="020F0302020204030204" pitchFamily="34" charset="0"/>
              </a:defRPr>
            </a:lvl1pPr>
          </a:lstStyle>
          <a:p>
            <a:pPr lvl="0" rtl="0"/>
            <a:r>
              <a:rPr lang="it-IT" noProof="0" dirty="0"/>
              <a:t>Fare clic per inserire il testo</a:t>
            </a:r>
          </a:p>
        </p:txBody>
      </p:sp>
      <p:sp>
        <p:nvSpPr>
          <p:cNvPr id="52" name="Segnaposto testo 14">
            <a:extLst>
              <a:ext uri="{FF2B5EF4-FFF2-40B4-BE49-F238E27FC236}">
                <a16:creationId xmlns:a16="http://schemas.microsoft.com/office/drawing/2014/main" id="{214A7064-793B-4F30-9A33-42069EF60489}"/>
              </a:ext>
            </a:extLst>
          </p:cNvPr>
          <p:cNvSpPr>
            <a:spLocks noGrp="1"/>
          </p:cNvSpPr>
          <p:nvPr>
            <p:ph type="body" sz="quarter" idx="27" hasCustomPrompt="1"/>
          </p:nvPr>
        </p:nvSpPr>
        <p:spPr>
          <a:xfrm>
            <a:off x="9569552" y="2774313"/>
            <a:ext cx="495300" cy="904490"/>
          </a:xfrm>
          <a:prstGeom prst="rect">
            <a:avLst/>
          </a:prstGeom>
        </p:spPr>
        <p:txBody>
          <a:bodyPr rtlCol="0"/>
          <a:lstStyle>
            <a:lvl1pPr marL="0" indent="0" algn="ctr">
              <a:lnSpc>
                <a:spcPct val="125000"/>
              </a:lnSpc>
              <a:spcBef>
                <a:spcPts val="0"/>
              </a:spcBef>
              <a:buNone/>
              <a:defRPr lang="it-IT" sz="1200" cap="none" spc="0" baseline="0">
                <a:solidFill>
                  <a:schemeClr val="bg1"/>
                </a:solidFill>
                <a:latin typeface="Calibri Light" panose="020F0302020204030204" pitchFamily="34" charset="0"/>
              </a:defRPr>
            </a:lvl1pPr>
          </a:lstStyle>
          <a:p>
            <a:pPr lvl="0" rtl="0"/>
            <a:r>
              <a:rPr lang="it-IT" noProof="0" dirty="0"/>
              <a:t>Fare clic per inserire il testo</a:t>
            </a:r>
          </a:p>
        </p:txBody>
      </p:sp>
      <p:sp>
        <p:nvSpPr>
          <p:cNvPr id="53" name="Segnaposto testo 14">
            <a:extLst>
              <a:ext uri="{FF2B5EF4-FFF2-40B4-BE49-F238E27FC236}">
                <a16:creationId xmlns:a16="http://schemas.microsoft.com/office/drawing/2014/main" id="{5868F5A5-3ED0-4C78-A557-F4B94B123D9B}"/>
              </a:ext>
            </a:extLst>
          </p:cNvPr>
          <p:cNvSpPr>
            <a:spLocks noGrp="1"/>
          </p:cNvSpPr>
          <p:nvPr>
            <p:ph type="body" sz="quarter" idx="28" hasCustomPrompt="1"/>
          </p:nvPr>
        </p:nvSpPr>
        <p:spPr>
          <a:xfrm>
            <a:off x="10358963" y="2774313"/>
            <a:ext cx="495300" cy="904490"/>
          </a:xfrm>
          <a:prstGeom prst="rect">
            <a:avLst/>
          </a:prstGeom>
        </p:spPr>
        <p:txBody>
          <a:bodyPr rtlCol="0"/>
          <a:lstStyle>
            <a:lvl1pPr marL="0" indent="0" algn="ctr">
              <a:lnSpc>
                <a:spcPct val="125000"/>
              </a:lnSpc>
              <a:spcBef>
                <a:spcPts val="0"/>
              </a:spcBef>
              <a:buNone/>
              <a:defRPr lang="it-IT" sz="1200" cap="none" spc="0" baseline="0">
                <a:solidFill>
                  <a:schemeClr val="bg1"/>
                </a:solidFill>
                <a:latin typeface="Calibri Light" panose="020F0302020204030204" pitchFamily="34" charset="0"/>
              </a:defRPr>
            </a:lvl1pPr>
          </a:lstStyle>
          <a:p>
            <a:pPr lvl="0" rtl="0"/>
            <a:r>
              <a:rPr lang="it-IT" noProof="0" dirty="0"/>
              <a:t>Fare clic per inserire il testo</a:t>
            </a:r>
          </a:p>
        </p:txBody>
      </p:sp>
      <p:sp>
        <p:nvSpPr>
          <p:cNvPr id="124" name="Segnaposto testo 14">
            <a:extLst>
              <a:ext uri="{FF2B5EF4-FFF2-40B4-BE49-F238E27FC236}">
                <a16:creationId xmlns:a16="http://schemas.microsoft.com/office/drawing/2014/main" id="{A727AB6E-B8DB-4DE5-BF92-3EDCA58B0CD4}"/>
              </a:ext>
            </a:extLst>
          </p:cNvPr>
          <p:cNvSpPr>
            <a:spLocks noGrp="1"/>
          </p:cNvSpPr>
          <p:nvPr>
            <p:ph type="body" sz="quarter" idx="46" hasCustomPrompt="1"/>
          </p:nvPr>
        </p:nvSpPr>
        <p:spPr>
          <a:xfrm>
            <a:off x="1992423" y="3563114"/>
            <a:ext cx="1440088" cy="586248"/>
          </a:xfrm>
          <a:prstGeom prst="rect">
            <a:avLst/>
          </a:prstGeom>
        </p:spPr>
        <p:txBody>
          <a:bodyPr rtlCol="0" anchor="ctr"/>
          <a:lstStyle>
            <a:lvl1pPr marL="0" indent="0" algn="ctr">
              <a:lnSpc>
                <a:spcPct val="100000"/>
              </a:lnSpc>
              <a:spcBef>
                <a:spcPts val="0"/>
              </a:spcBef>
              <a:buNone/>
              <a:defRPr lang="it-IT" sz="1400" cap="none" spc="0" baseline="0">
                <a:solidFill>
                  <a:schemeClr val="bg1"/>
                </a:solidFill>
                <a:latin typeface="Calibri Light" panose="020F0302020204030204" pitchFamily="34" charset="0"/>
              </a:defRPr>
            </a:lvl1pPr>
          </a:lstStyle>
          <a:p>
            <a:pPr lvl="0" rtl="0"/>
            <a:r>
              <a:rPr lang="it-IT" noProof="0" dirty="0"/>
              <a:t>Fare clic per inserire il testo</a:t>
            </a:r>
          </a:p>
        </p:txBody>
      </p:sp>
      <p:sp>
        <p:nvSpPr>
          <p:cNvPr id="125" name="Segnaposto testo 14">
            <a:extLst>
              <a:ext uri="{FF2B5EF4-FFF2-40B4-BE49-F238E27FC236}">
                <a16:creationId xmlns:a16="http://schemas.microsoft.com/office/drawing/2014/main" id="{9E6A60C5-3054-4500-AE04-5766330FED67}"/>
              </a:ext>
            </a:extLst>
          </p:cNvPr>
          <p:cNvSpPr>
            <a:spLocks noGrp="1"/>
          </p:cNvSpPr>
          <p:nvPr>
            <p:ph type="body" sz="quarter" idx="47" hasCustomPrompt="1"/>
          </p:nvPr>
        </p:nvSpPr>
        <p:spPr>
          <a:xfrm>
            <a:off x="5939498" y="3563114"/>
            <a:ext cx="1440088" cy="586248"/>
          </a:xfrm>
          <a:prstGeom prst="rect">
            <a:avLst/>
          </a:prstGeom>
        </p:spPr>
        <p:txBody>
          <a:bodyPr rtlCol="0" anchor="ctr"/>
          <a:lstStyle>
            <a:lvl1pPr marL="0" indent="0" algn="ctr">
              <a:lnSpc>
                <a:spcPct val="100000"/>
              </a:lnSpc>
              <a:spcBef>
                <a:spcPts val="0"/>
              </a:spcBef>
              <a:buNone/>
              <a:defRPr lang="it-IT" sz="1400" b="1" cap="none" spc="0" baseline="0">
                <a:solidFill>
                  <a:schemeClr val="accent6"/>
                </a:solidFill>
                <a:latin typeface="Calibri Light" panose="020F0302020204030204" pitchFamily="34" charset="0"/>
              </a:defRPr>
            </a:lvl1pPr>
          </a:lstStyle>
          <a:p>
            <a:pPr lvl="0" rtl="0"/>
            <a:r>
              <a:rPr lang="it-IT" noProof="0" dirty="0"/>
              <a:t>Fare clic per inserire il testo</a:t>
            </a:r>
          </a:p>
        </p:txBody>
      </p:sp>
      <p:sp>
        <p:nvSpPr>
          <p:cNvPr id="126" name="Segnaposto testo 14">
            <a:extLst>
              <a:ext uri="{FF2B5EF4-FFF2-40B4-BE49-F238E27FC236}">
                <a16:creationId xmlns:a16="http://schemas.microsoft.com/office/drawing/2014/main" id="{3984C0A5-C9AE-4249-8578-A0909B41B459}"/>
              </a:ext>
            </a:extLst>
          </p:cNvPr>
          <p:cNvSpPr>
            <a:spLocks noGrp="1"/>
          </p:cNvSpPr>
          <p:nvPr>
            <p:ph type="body" sz="quarter" idx="48" hasCustomPrompt="1"/>
          </p:nvPr>
        </p:nvSpPr>
        <p:spPr>
          <a:xfrm>
            <a:off x="9886573" y="3563114"/>
            <a:ext cx="1440088" cy="586248"/>
          </a:xfrm>
          <a:prstGeom prst="rect">
            <a:avLst/>
          </a:prstGeom>
        </p:spPr>
        <p:txBody>
          <a:bodyPr rtlCol="0" anchor="ctr"/>
          <a:lstStyle>
            <a:lvl1pPr marL="0" indent="0" algn="ctr">
              <a:lnSpc>
                <a:spcPct val="100000"/>
              </a:lnSpc>
              <a:spcBef>
                <a:spcPts val="0"/>
              </a:spcBef>
              <a:buNone/>
              <a:defRPr lang="it-IT" sz="1400" cap="none" spc="0" baseline="0">
                <a:solidFill>
                  <a:schemeClr val="bg1"/>
                </a:solidFill>
                <a:latin typeface="Calibri Light" panose="020F0302020204030204" pitchFamily="34" charset="0"/>
              </a:defRPr>
            </a:lvl1pPr>
          </a:lstStyle>
          <a:p>
            <a:pPr lvl="0" rtl="0"/>
            <a:r>
              <a:rPr lang="it-IT" noProof="0" dirty="0"/>
              <a:t>Fare clic per inserire il testo</a:t>
            </a:r>
          </a:p>
        </p:txBody>
      </p:sp>
      <p:sp>
        <p:nvSpPr>
          <p:cNvPr id="114" name="Segnaposto testo 14">
            <a:extLst>
              <a:ext uri="{FF2B5EF4-FFF2-40B4-BE49-F238E27FC236}">
                <a16:creationId xmlns:a16="http://schemas.microsoft.com/office/drawing/2014/main" id="{4C9A8467-48EB-4C64-8A54-0526649B91A3}"/>
              </a:ext>
            </a:extLst>
          </p:cNvPr>
          <p:cNvSpPr>
            <a:spLocks noGrp="1"/>
          </p:cNvSpPr>
          <p:nvPr>
            <p:ph type="body" sz="quarter" idx="42" hasCustomPrompt="1"/>
          </p:nvPr>
        </p:nvSpPr>
        <p:spPr>
          <a:xfrm>
            <a:off x="505322" y="4134112"/>
            <a:ext cx="1194201" cy="501726"/>
          </a:xfrm>
          <a:prstGeom prst="rect">
            <a:avLst/>
          </a:prstGeom>
        </p:spPr>
        <p:txBody>
          <a:bodyPr rtlCol="0" anchor="ctr"/>
          <a:lstStyle>
            <a:lvl1pPr marL="0" indent="0" algn="ctr">
              <a:buNone/>
              <a:defRPr lang="it-IT" sz="1800" b="1" cap="none" spc="200" baseline="0">
                <a:solidFill>
                  <a:schemeClr val="accent6"/>
                </a:solidFill>
                <a:latin typeface="Century Gothic" panose="020B0502020202020204" pitchFamily="34" charset="0"/>
              </a:defRPr>
            </a:lvl1pPr>
          </a:lstStyle>
          <a:p>
            <a:pPr lvl="0" rtl="0"/>
            <a:r>
              <a:rPr lang="it-IT" noProof="0" dirty="0"/>
              <a:t>Aggiungere l'anno</a:t>
            </a:r>
          </a:p>
        </p:txBody>
      </p:sp>
      <p:sp>
        <p:nvSpPr>
          <p:cNvPr id="66" name="Segnaposto testo 14">
            <a:extLst>
              <a:ext uri="{FF2B5EF4-FFF2-40B4-BE49-F238E27FC236}">
                <a16:creationId xmlns:a16="http://schemas.microsoft.com/office/drawing/2014/main" id="{11C267AB-B4C6-4059-B2A8-DCF715B29ECE}"/>
              </a:ext>
            </a:extLst>
          </p:cNvPr>
          <p:cNvSpPr>
            <a:spLocks noGrp="1"/>
          </p:cNvSpPr>
          <p:nvPr>
            <p:ph type="body" sz="quarter" idx="29" hasCustomPrompt="1"/>
          </p:nvPr>
        </p:nvSpPr>
        <p:spPr>
          <a:xfrm>
            <a:off x="1675402" y="4476140"/>
            <a:ext cx="495300" cy="904490"/>
          </a:xfrm>
          <a:prstGeom prst="rect">
            <a:avLst/>
          </a:prstGeom>
        </p:spPr>
        <p:txBody>
          <a:bodyPr rtlCol="0"/>
          <a:lstStyle>
            <a:lvl1pPr marL="0" indent="0" algn="ctr">
              <a:lnSpc>
                <a:spcPct val="125000"/>
              </a:lnSpc>
              <a:spcBef>
                <a:spcPts val="0"/>
              </a:spcBef>
              <a:buNone/>
              <a:defRPr lang="it-IT" sz="1200" cap="none" spc="0" baseline="0">
                <a:solidFill>
                  <a:schemeClr val="bg1"/>
                </a:solidFill>
                <a:latin typeface="Calibri Light" panose="020F0302020204030204" pitchFamily="34" charset="0"/>
              </a:defRPr>
            </a:lvl1pPr>
          </a:lstStyle>
          <a:p>
            <a:pPr lvl="0" rtl="0"/>
            <a:r>
              <a:rPr lang="it-IT" noProof="0" dirty="0"/>
              <a:t>Fare clic per inserire il testo</a:t>
            </a:r>
          </a:p>
        </p:txBody>
      </p:sp>
      <p:sp>
        <p:nvSpPr>
          <p:cNvPr id="67" name="Segnaposto testo 14">
            <a:extLst>
              <a:ext uri="{FF2B5EF4-FFF2-40B4-BE49-F238E27FC236}">
                <a16:creationId xmlns:a16="http://schemas.microsoft.com/office/drawing/2014/main" id="{3BF85ABF-DD16-49D4-9DD2-C35A92EAFE3A}"/>
              </a:ext>
            </a:extLst>
          </p:cNvPr>
          <p:cNvSpPr>
            <a:spLocks noGrp="1"/>
          </p:cNvSpPr>
          <p:nvPr>
            <p:ph type="body" sz="quarter" idx="30" hasCustomPrompt="1"/>
          </p:nvPr>
        </p:nvSpPr>
        <p:spPr>
          <a:xfrm>
            <a:off x="2464817" y="4476140"/>
            <a:ext cx="495300" cy="904490"/>
          </a:xfrm>
          <a:prstGeom prst="rect">
            <a:avLst/>
          </a:prstGeom>
        </p:spPr>
        <p:txBody>
          <a:bodyPr rtlCol="0"/>
          <a:lstStyle>
            <a:lvl1pPr marL="0" indent="0" algn="ctr">
              <a:lnSpc>
                <a:spcPct val="125000"/>
              </a:lnSpc>
              <a:spcBef>
                <a:spcPts val="0"/>
              </a:spcBef>
              <a:buNone/>
              <a:defRPr lang="it-IT" sz="1200" cap="none" spc="0" baseline="0">
                <a:solidFill>
                  <a:schemeClr val="bg1"/>
                </a:solidFill>
                <a:latin typeface="Calibri Light" panose="020F0302020204030204" pitchFamily="34" charset="0"/>
              </a:defRPr>
            </a:lvl1pPr>
          </a:lstStyle>
          <a:p>
            <a:pPr lvl="0" rtl="0"/>
            <a:r>
              <a:rPr lang="it-IT" noProof="0" dirty="0"/>
              <a:t>Fare clic per inserire il testo</a:t>
            </a:r>
          </a:p>
        </p:txBody>
      </p:sp>
      <p:sp>
        <p:nvSpPr>
          <p:cNvPr id="68" name="Segnaposto testo 14">
            <a:extLst>
              <a:ext uri="{FF2B5EF4-FFF2-40B4-BE49-F238E27FC236}">
                <a16:creationId xmlns:a16="http://schemas.microsoft.com/office/drawing/2014/main" id="{997C6187-BB2F-413C-AC7B-BBAA249AFD0A}"/>
              </a:ext>
            </a:extLst>
          </p:cNvPr>
          <p:cNvSpPr>
            <a:spLocks noGrp="1"/>
          </p:cNvSpPr>
          <p:nvPr>
            <p:ph type="body" sz="quarter" idx="31" hasCustomPrompt="1"/>
          </p:nvPr>
        </p:nvSpPr>
        <p:spPr>
          <a:xfrm>
            <a:off x="3254232" y="4476140"/>
            <a:ext cx="495300" cy="904490"/>
          </a:xfrm>
          <a:prstGeom prst="rect">
            <a:avLst/>
          </a:prstGeom>
        </p:spPr>
        <p:txBody>
          <a:bodyPr rtlCol="0"/>
          <a:lstStyle>
            <a:lvl1pPr marL="0" indent="0" algn="ctr">
              <a:lnSpc>
                <a:spcPct val="125000"/>
              </a:lnSpc>
              <a:spcBef>
                <a:spcPts val="0"/>
              </a:spcBef>
              <a:buNone/>
              <a:defRPr lang="it-IT" sz="1200" cap="none" spc="0" baseline="0">
                <a:solidFill>
                  <a:schemeClr val="bg1"/>
                </a:solidFill>
                <a:latin typeface="Calibri Light" panose="020F0302020204030204" pitchFamily="34" charset="0"/>
              </a:defRPr>
            </a:lvl1pPr>
          </a:lstStyle>
          <a:p>
            <a:pPr lvl="0" rtl="0"/>
            <a:r>
              <a:rPr lang="it-IT" noProof="0" dirty="0"/>
              <a:t>Fare clic per inserire il testo</a:t>
            </a:r>
          </a:p>
        </p:txBody>
      </p:sp>
      <p:sp>
        <p:nvSpPr>
          <p:cNvPr id="69" name="Segnaposto testo 14">
            <a:extLst>
              <a:ext uri="{FF2B5EF4-FFF2-40B4-BE49-F238E27FC236}">
                <a16:creationId xmlns:a16="http://schemas.microsoft.com/office/drawing/2014/main" id="{96C1DC7A-93B1-4894-AD2D-AC636AC3DABF}"/>
              </a:ext>
            </a:extLst>
          </p:cNvPr>
          <p:cNvSpPr>
            <a:spLocks noGrp="1"/>
          </p:cNvSpPr>
          <p:nvPr>
            <p:ph type="body" sz="quarter" idx="32" hasCustomPrompt="1"/>
          </p:nvPr>
        </p:nvSpPr>
        <p:spPr>
          <a:xfrm>
            <a:off x="4043647" y="4476140"/>
            <a:ext cx="495300" cy="904490"/>
          </a:xfrm>
          <a:prstGeom prst="rect">
            <a:avLst/>
          </a:prstGeom>
        </p:spPr>
        <p:txBody>
          <a:bodyPr rtlCol="0"/>
          <a:lstStyle>
            <a:lvl1pPr marL="0" indent="0" algn="ctr">
              <a:lnSpc>
                <a:spcPct val="125000"/>
              </a:lnSpc>
              <a:spcBef>
                <a:spcPts val="0"/>
              </a:spcBef>
              <a:buNone/>
              <a:defRPr lang="it-IT" sz="1200" cap="none" spc="0" baseline="0">
                <a:solidFill>
                  <a:schemeClr val="bg1"/>
                </a:solidFill>
                <a:latin typeface="Calibri Light" panose="020F0302020204030204" pitchFamily="34" charset="0"/>
              </a:defRPr>
            </a:lvl1pPr>
          </a:lstStyle>
          <a:p>
            <a:pPr lvl="0" rtl="0"/>
            <a:r>
              <a:rPr lang="it-IT" noProof="0" dirty="0"/>
              <a:t>Fare clic per inserire il testo</a:t>
            </a:r>
          </a:p>
        </p:txBody>
      </p:sp>
      <p:sp>
        <p:nvSpPr>
          <p:cNvPr id="70" name="Segnaposto testo 14">
            <a:extLst>
              <a:ext uri="{FF2B5EF4-FFF2-40B4-BE49-F238E27FC236}">
                <a16:creationId xmlns:a16="http://schemas.microsoft.com/office/drawing/2014/main" id="{872C35DC-A640-4C27-A87F-380E7440F3F2}"/>
              </a:ext>
            </a:extLst>
          </p:cNvPr>
          <p:cNvSpPr>
            <a:spLocks noGrp="1"/>
          </p:cNvSpPr>
          <p:nvPr>
            <p:ph type="body" sz="quarter" idx="33" hasCustomPrompt="1"/>
          </p:nvPr>
        </p:nvSpPr>
        <p:spPr>
          <a:xfrm>
            <a:off x="4833062" y="4476140"/>
            <a:ext cx="495300" cy="904490"/>
          </a:xfrm>
          <a:prstGeom prst="rect">
            <a:avLst/>
          </a:prstGeom>
        </p:spPr>
        <p:txBody>
          <a:bodyPr rtlCol="0"/>
          <a:lstStyle>
            <a:lvl1pPr marL="0" indent="0" algn="ctr">
              <a:lnSpc>
                <a:spcPct val="125000"/>
              </a:lnSpc>
              <a:spcBef>
                <a:spcPts val="0"/>
              </a:spcBef>
              <a:buNone/>
              <a:defRPr lang="it-IT" sz="1200" cap="none" spc="0" baseline="0">
                <a:solidFill>
                  <a:schemeClr val="bg1"/>
                </a:solidFill>
                <a:latin typeface="Calibri Light" panose="020F0302020204030204" pitchFamily="34" charset="0"/>
              </a:defRPr>
            </a:lvl1pPr>
          </a:lstStyle>
          <a:p>
            <a:pPr lvl="0" rtl="0"/>
            <a:r>
              <a:rPr lang="it-IT" noProof="0" dirty="0"/>
              <a:t>Fare clic per inserire il testo</a:t>
            </a:r>
          </a:p>
        </p:txBody>
      </p:sp>
      <p:sp>
        <p:nvSpPr>
          <p:cNvPr id="71" name="Segnaposto testo 14">
            <a:extLst>
              <a:ext uri="{FF2B5EF4-FFF2-40B4-BE49-F238E27FC236}">
                <a16:creationId xmlns:a16="http://schemas.microsoft.com/office/drawing/2014/main" id="{02969206-EA35-4C29-B0EB-3FF5636A8AB9}"/>
              </a:ext>
            </a:extLst>
          </p:cNvPr>
          <p:cNvSpPr>
            <a:spLocks noGrp="1"/>
          </p:cNvSpPr>
          <p:nvPr>
            <p:ph type="body" sz="quarter" idx="34" hasCustomPrompt="1"/>
          </p:nvPr>
        </p:nvSpPr>
        <p:spPr>
          <a:xfrm>
            <a:off x="5622477" y="4476140"/>
            <a:ext cx="495300" cy="904490"/>
          </a:xfrm>
          <a:prstGeom prst="rect">
            <a:avLst/>
          </a:prstGeom>
        </p:spPr>
        <p:txBody>
          <a:bodyPr rtlCol="0"/>
          <a:lstStyle>
            <a:lvl1pPr marL="0" indent="0" algn="ctr">
              <a:lnSpc>
                <a:spcPct val="125000"/>
              </a:lnSpc>
              <a:spcBef>
                <a:spcPts val="0"/>
              </a:spcBef>
              <a:buNone/>
              <a:defRPr lang="it-IT" sz="1200" cap="none" spc="0" baseline="0">
                <a:solidFill>
                  <a:schemeClr val="bg1"/>
                </a:solidFill>
                <a:latin typeface="Calibri Light" panose="020F0302020204030204" pitchFamily="34" charset="0"/>
              </a:defRPr>
            </a:lvl1pPr>
          </a:lstStyle>
          <a:p>
            <a:pPr lvl="0" rtl="0"/>
            <a:r>
              <a:rPr lang="it-IT" noProof="0" dirty="0"/>
              <a:t>Fare clic per inserire il testo</a:t>
            </a:r>
          </a:p>
        </p:txBody>
      </p:sp>
      <p:sp>
        <p:nvSpPr>
          <p:cNvPr id="72" name="Segnaposto testo 14">
            <a:extLst>
              <a:ext uri="{FF2B5EF4-FFF2-40B4-BE49-F238E27FC236}">
                <a16:creationId xmlns:a16="http://schemas.microsoft.com/office/drawing/2014/main" id="{79B642F3-327B-4AF1-85D8-5BE8BA286A17}"/>
              </a:ext>
            </a:extLst>
          </p:cNvPr>
          <p:cNvSpPr>
            <a:spLocks noGrp="1"/>
          </p:cNvSpPr>
          <p:nvPr>
            <p:ph type="body" sz="quarter" idx="35" hasCustomPrompt="1"/>
          </p:nvPr>
        </p:nvSpPr>
        <p:spPr>
          <a:xfrm>
            <a:off x="6411892" y="4476140"/>
            <a:ext cx="495300" cy="904490"/>
          </a:xfrm>
          <a:prstGeom prst="rect">
            <a:avLst/>
          </a:prstGeom>
        </p:spPr>
        <p:txBody>
          <a:bodyPr rtlCol="0"/>
          <a:lstStyle>
            <a:lvl1pPr marL="0" indent="0" algn="ctr">
              <a:lnSpc>
                <a:spcPct val="125000"/>
              </a:lnSpc>
              <a:spcBef>
                <a:spcPts val="0"/>
              </a:spcBef>
              <a:buNone/>
              <a:defRPr lang="it-IT" sz="1200" cap="none" spc="0" baseline="0">
                <a:solidFill>
                  <a:schemeClr val="bg1"/>
                </a:solidFill>
                <a:latin typeface="Calibri Light" panose="020F0302020204030204" pitchFamily="34" charset="0"/>
              </a:defRPr>
            </a:lvl1pPr>
          </a:lstStyle>
          <a:p>
            <a:pPr lvl="0" rtl="0"/>
            <a:r>
              <a:rPr lang="it-IT" noProof="0" dirty="0"/>
              <a:t>Fare clic per inserire il testo</a:t>
            </a:r>
          </a:p>
        </p:txBody>
      </p:sp>
      <p:sp>
        <p:nvSpPr>
          <p:cNvPr id="73" name="Segnaposto testo 14">
            <a:extLst>
              <a:ext uri="{FF2B5EF4-FFF2-40B4-BE49-F238E27FC236}">
                <a16:creationId xmlns:a16="http://schemas.microsoft.com/office/drawing/2014/main" id="{0D45BD78-6B19-4D6A-A164-2017ABC78369}"/>
              </a:ext>
            </a:extLst>
          </p:cNvPr>
          <p:cNvSpPr>
            <a:spLocks noGrp="1"/>
          </p:cNvSpPr>
          <p:nvPr>
            <p:ph type="body" sz="quarter" idx="36" hasCustomPrompt="1"/>
          </p:nvPr>
        </p:nvSpPr>
        <p:spPr>
          <a:xfrm>
            <a:off x="7201307" y="4476140"/>
            <a:ext cx="495300" cy="904490"/>
          </a:xfrm>
          <a:prstGeom prst="rect">
            <a:avLst/>
          </a:prstGeom>
        </p:spPr>
        <p:txBody>
          <a:bodyPr rtlCol="0"/>
          <a:lstStyle>
            <a:lvl1pPr marL="0" indent="0" algn="ctr">
              <a:lnSpc>
                <a:spcPct val="125000"/>
              </a:lnSpc>
              <a:spcBef>
                <a:spcPts val="0"/>
              </a:spcBef>
              <a:buNone/>
              <a:defRPr lang="it-IT" sz="1200" cap="none" spc="0" baseline="0">
                <a:solidFill>
                  <a:schemeClr val="bg1"/>
                </a:solidFill>
                <a:latin typeface="Calibri Light" panose="020F0302020204030204" pitchFamily="34" charset="0"/>
              </a:defRPr>
            </a:lvl1pPr>
          </a:lstStyle>
          <a:p>
            <a:pPr lvl="0" rtl="0"/>
            <a:r>
              <a:rPr lang="it-IT" noProof="0" dirty="0"/>
              <a:t>Fare clic per inserire il testo</a:t>
            </a:r>
          </a:p>
        </p:txBody>
      </p:sp>
      <p:sp>
        <p:nvSpPr>
          <p:cNvPr id="74" name="Segnaposto testo 14">
            <a:extLst>
              <a:ext uri="{FF2B5EF4-FFF2-40B4-BE49-F238E27FC236}">
                <a16:creationId xmlns:a16="http://schemas.microsoft.com/office/drawing/2014/main" id="{494676D6-C880-49A1-B83E-2D632934D666}"/>
              </a:ext>
            </a:extLst>
          </p:cNvPr>
          <p:cNvSpPr>
            <a:spLocks noGrp="1"/>
          </p:cNvSpPr>
          <p:nvPr>
            <p:ph type="body" sz="quarter" idx="37" hasCustomPrompt="1"/>
          </p:nvPr>
        </p:nvSpPr>
        <p:spPr>
          <a:xfrm>
            <a:off x="7990722" y="4476140"/>
            <a:ext cx="495300" cy="904490"/>
          </a:xfrm>
          <a:prstGeom prst="rect">
            <a:avLst/>
          </a:prstGeom>
        </p:spPr>
        <p:txBody>
          <a:bodyPr rtlCol="0"/>
          <a:lstStyle>
            <a:lvl1pPr marL="0" indent="0" algn="ctr">
              <a:lnSpc>
                <a:spcPct val="125000"/>
              </a:lnSpc>
              <a:spcBef>
                <a:spcPts val="0"/>
              </a:spcBef>
              <a:buNone/>
              <a:defRPr lang="it-IT" sz="1200" cap="none" spc="0" baseline="0">
                <a:solidFill>
                  <a:schemeClr val="bg1"/>
                </a:solidFill>
                <a:latin typeface="Calibri Light" panose="020F0302020204030204" pitchFamily="34" charset="0"/>
              </a:defRPr>
            </a:lvl1pPr>
          </a:lstStyle>
          <a:p>
            <a:pPr lvl="0" rtl="0"/>
            <a:r>
              <a:rPr lang="it-IT" noProof="0" dirty="0"/>
              <a:t>Fare clic per inserire il testo</a:t>
            </a:r>
          </a:p>
        </p:txBody>
      </p:sp>
      <p:sp>
        <p:nvSpPr>
          <p:cNvPr id="75" name="Segnaposto testo 14">
            <a:extLst>
              <a:ext uri="{FF2B5EF4-FFF2-40B4-BE49-F238E27FC236}">
                <a16:creationId xmlns:a16="http://schemas.microsoft.com/office/drawing/2014/main" id="{0C07048D-5DEB-4348-8A16-DB77BE49097C}"/>
              </a:ext>
            </a:extLst>
          </p:cNvPr>
          <p:cNvSpPr>
            <a:spLocks noGrp="1"/>
          </p:cNvSpPr>
          <p:nvPr>
            <p:ph type="body" sz="quarter" idx="38" hasCustomPrompt="1"/>
          </p:nvPr>
        </p:nvSpPr>
        <p:spPr>
          <a:xfrm>
            <a:off x="8780137" y="4476140"/>
            <a:ext cx="495300" cy="904490"/>
          </a:xfrm>
          <a:prstGeom prst="rect">
            <a:avLst/>
          </a:prstGeom>
        </p:spPr>
        <p:txBody>
          <a:bodyPr rtlCol="0"/>
          <a:lstStyle>
            <a:lvl1pPr marL="0" indent="0" algn="ctr">
              <a:lnSpc>
                <a:spcPct val="125000"/>
              </a:lnSpc>
              <a:spcBef>
                <a:spcPts val="0"/>
              </a:spcBef>
              <a:buNone/>
              <a:defRPr lang="it-IT" sz="1200" cap="none" spc="0" baseline="0">
                <a:solidFill>
                  <a:schemeClr val="bg1"/>
                </a:solidFill>
                <a:latin typeface="Calibri Light" panose="020F0302020204030204" pitchFamily="34" charset="0"/>
              </a:defRPr>
            </a:lvl1pPr>
          </a:lstStyle>
          <a:p>
            <a:pPr lvl="0" rtl="0"/>
            <a:r>
              <a:rPr lang="it-IT" noProof="0" dirty="0"/>
              <a:t>Fare clic per inserire il testo</a:t>
            </a:r>
          </a:p>
        </p:txBody>
      </p:sp>
      <p:sp>
        <p:nvSpPr>
          <p:cNvPr id="76" name="Segnaposto testo 14">
            <a:extLst>
              <a:ext uri="{FF2B5EF4-FFF2-40B4-BE49-F238E27FC236}">
                <a16:creationId xmlns:a16="http://schemas.microsoft.com/office/drawing/2014/main" id="{DCED3D6A-EF8C-4F42-B23B-30ED2C33EAB6}"/>
              </a:ext>
            </a:extLst>
          </p:cNvPr>
          <p:cNvSpPr>
            <a:spLocks noGrp="1"/>
          </p:cNvSpPr>
          <p:nvPr>
            <p:ph type="body" sz="quarter" idx="39" hasCustomPrompt="1"/>
          </p:nvPr>
        </p:nvSpPr>
        <p:spPr>
          <a:xfrm>
            <a:off x="9569552" y="4476140"/>
            <a:ext cx="495300" cy="904490"/>
          </a:xfrm>
          <a:prstGeom prst="rect">
            <a:avLst/>
          </a:prstGeom>
        </p:spPr>
        <p:txBody>
          <a:bodyPr rtlCol="0"/>
          <a:lstStyle>
            <a:lvl1pPr marL="0" indent="0" algn="ctr">
              <a:lnSpc>
                <a:spcPct val="125000"/>
              </a:lnSpc>
              <a:spcBef>
                <a:spcPts val="0"/>
              </a:spcBef>
              <a:buNone/>
              <a:defRPr lang="it-IT" sz="1200" cap="none" spc="0" baseline="0">
                <a:solidFill>
                  <a:schemeClr val="bg1"/>
                </a:solidFill>
                <a:latin typeface="Calibri Light" panose="020F0302020204030204" pitchFamily="34" charset="0"/>
              </a:defRPr>
            </a:lvl1pPr>
          </a:lstStyle>
          <a:p>
            <a:pPr lvl="0" rtl="0"/>
            <a:r>
              <a:rPr lang="it-IT" noProof="0" dirty="0"/>
              <a:t>Fare clic per inserire il testo</a:t>
            </a:r>
          </a:p>
        </p:txBody>
      </p:sp>
      <p:sp>
        <p:nvSpPr>
          <p:cNvPr id="77" name="Segnaposto testo 14">
            <a:extLst>
              <a:ext uri="{FF2B5EF4-FFF2-40B4-BE49-F238E27FC236}">
                <a16:creationId xmlns:a16="http://schemas.microsoft.com/office/drawing/2014/main" id="{E966B469-8508-4732-8A0A-58429BD0E7BE}"/>
              </a:ext>
            </a:extLst>
          </p:cNvPr>
          <p:cNvSpPr>
            <a:spLocks noGrp="1"/>
          </p:cNvSpPr>
          <p:nvPr>
            <p:ph type="body" sz="quarter" idx="40" hasCustomPrompt="1"/>
          </p:nvPr>
        </p:nvSpPr>
        <p:spPr>
          <a:xfrm>
            <a:off x="10358963" y="4476140"/>
            <a:ext cx="495300" cy="904490"/>
          </a:xfrm>
          <a:prstGeom prst="rect">
            <a:avLst/>
          </a:prstGeom>
        </p:spPr>
        <p:txBody>
          <a:bodyPr rtlCol="0"/>
          <a:lstStyle>
            <a:lvl1pPr marL="0" indent="0" algn="ctr">
              <a:lnSpc>
                <a:spcPct val="125000"/>
              </a:lnSpc>
              <a:spcBef>
                <a:spcPts val="0"/>
              </a:spcBef>
              <a:buNone/>
              <a:defRPr lang="it-IT" sz="1200" cap="none" spc="0" baseline="0">
                <a:solidFill>
                  <a:schemeClr val="bg1"/>
                </a:solidFill>
                <a:latin typeface="Calibri Light" panose="020F0302020204030204" pitchFamily="34" charset="0"/>
              </a:defRPr>
            </a:lvl1pPr>
          </a:lstStyle>
          <a:p>
            <a:pPr lvl="0" rtl="0"/>
            <a:r>
              <a:rPr lang="it-IT" noProof="0" dirty="0"/>
              <a:t>Fare clic per inserire il testo</a:t>
            </a:r>
          </a:p>
        </p:txBody>
      </p:sp>
      <p:grpSp>
        <p:nvGrpSpPr>
          <p:cNvPr id="101" name="Gruppo 100">
            <a:extLst>
              <a:ext uri="{FF2B5EF4-FFF2-40B4-BE49-F238E27FC236}">
                <a16:creationId xmlns:a16="http://schemas.microsoft.com/office/drawing/2014/main" id="{97A40874-7B89-4A5D-9562-21D6994C3946}"/>
              </a:ext>
              <a:ext uri="{C183D7F6-B498-43B3-948B-1728B52AA6E4}">
                <adec:decorative xmlns:adec="http://schemas.microsoft.com/office/drawing/2017/decorative" val="1"/>
              </a:ext>
            </a:extLst>
          </p:cNvPr>
          <p:cNvGrpSpPr/>
          <p:nvPr userDrawn="1"/>
        </p:nvGrpSpPr>
        <p:grpSpPr>
          <a:xfrm>
            <a:off x="2010137" y="4391183"/>
            <a:ext cx="8510121" cy="0"/>
            <a:chOff x="1504814" y="2488864"/>
            <a:chExt cx="8510121" cy="0"/>
          </a:xfrm>
        </p:grpSpPr>
        <p:cxnSp>
          <p:nvCxnSpPr>
            <p:cNvPr id="102" name="Connettore diritto 101">
              <a:extLst>
                <a:ext uri="{FF2B5EF4-FFF2-40B4-BE49-F238E27FC236}">
                  <a16:creationId xmlns:a16="http://schemas.microsoft.com/office/drawing/2014/main" id="{32860379-5BA3-4D4F-BAC0-C7783F7552D4}"/>
                </a:ext>
              </a:extLst>
            </p:cNvPr>
            <p:cNvCxnSpPr>
              <a:cxnSpLocks/>
            </p:cNvCxnSpPr>
            <p:nvPr userDrawn="1"/>
          </p:nvCxnSpPr>
          <p:spPr>
            <a:xfrm>
              <a:off x="1504814"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Connettore diritto 102">
              <a:extLst>
                <a:ext uri="{FF2B5EF4-FFF2-40B4-BE49-F238E27FC236}">
                  <a16:creationId xmlns:a16="http://schemas.microsoft.com/office/drawing/2014/main" id="{DF221EBE-F43A-48CE-8E3D-D0777E2424C4}"/>
                </a:ext>
              </a:extLst>
            </p:cNvPr>
            <p:cNvCxnSpPr>
              <a:cxnSpLocks/>
            </p:cNvCxnSpPr>
            <p:nvPr userDrawn="1"/>
          </p:nvCxnSpPr>
          <p:spPr>
            <a:xfrm>
              <a:off x="2301137"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Connettore diritto 103">
              <a:extLst>
                <a:ext uri="{FF2B5EF4-FFF2-40B4-BE49-F238E27FC236}">
                  <a16:creationId xmlns:a16="http://schemas.microsoft.com/office/drawing/2014/main" id="{C70DFAA8-4E1B-45F7-B640-2C00AAC65BA3}"/>
                </a:ext>
              </a:extLst>
            </p:cNvPr>
            <p:cNvCxnSpPr>
              <a:cxnSpLocks/>
            </p:cNvCxnSpPr>
            <p:nvPr userDrawn="1"/>
          </p:nvCxnSpPr>
          <p:spPr>
            <a:xfrm>
              <a:off x="3083776"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5" name="Connettore diritto 104">
              <a:extLst>
                <a:ext uri="{FF2B5EF4-FFF2-40B4-BE49-F238E27FC236}">
                  <a16:creationId xmlns:a16="http://schemas.microsoft.com/office/drawing/2014/main" id="{067A42DA-2625-4CA8-AEC6-2FBCF01A9278}"/>
                </a:ext>
              </a:extLst>
            </p:cNvPr>
            <p:cNvCxnSpPr>
              <a:cxnSpLocks/>
            </p:cNvCxnSpPr>
            <p:nvPr userDrawn="1"/>
          </p:nvCxnSpPr>
          <p:spPr>
            <a:xfrm>
              <a:off x="3880099"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6" name="Connettore diritto 105">
              <a:extLst>
                <a:ext uri="{FF2B5EF4-FFF2-40B4-BE49-F238E27FC236}">
                  <a16:creationId xmlns:a16="http://schemas.microsoft.com/office/drawing/2014/main" id="{89B3F7FF-9011-4E3D-9DA2-C144F9B7A5EB}"/>
                </a:ext>
              </a:extLst>
            </p:cNvPr>
            <p:cNvCxnSpPr>
              <a:cxnSpLocks/>
            </p:cNvCxnSpPr>
            <p:nvPr userDrawn="1"/>
          </p:nvCxnSpPr>
          <p:spPr>
            <a:xfrm>
              <a:off x="4655896"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7" name="Connettore diritto 106">
              <a:extLst>
                <a:ext uri="{FF2B5EF4-FFF2-40B4-BE49-F238E27FC236}">
                  <a16:creationId xmlns:a16="http://schemas.microsoft.com/office/drawing/2014/main" id="{30EEA406-B4BE-4A22-9879-A86700556BEA}"/>
                </a:ext>
              </a:extLst>
            </p:cNvPr>
            <p:cNvCxnSpPr>
              <a:cxnSpLocks/>
            </p:cNvCxnSpPr>
            <p:nvPr userDrawn="1"/>
          </p:nvCxnSpPr>
          <p:spPr>
            <a:xfrm>
              <a:off x="5452219"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8" name="Connettore diritto 107">
              <a:extLst>
                <a:ext uri="{FF2B5EF4-FFF2-40B4-BE49-F238E27FC236}">
                  <a16:creationId xmlns:a16="http://schemas.microsoft.com/office/drawing/2014/main" id="{F5F5190B-A9FA-4925-81A3-8AF19F70933F}"/>
                </a:ext>
              </a:extLst>
            </p:cNvPr>
            <p:cNvCxnSpPr>
              <a:cxnSpLocks/>
            </p:cNvCxnSpPr>
            <p:nvPr userDrawn="1"/>
          </p:nvCxnSpPr>
          <p:spPr>
            <a:xfrm>
              <a:off x="6234858"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9" name="Connettore diritto 108">
              <a:extLst>
                <a:ext uri="{FF2B5EF4-FFF2-40B4-BE49-F238E27FC236}">
                  <a16:creationId xmlns:a16="http://schemas.microsoft.com/office/drawing/2014/main" id="{93F58E8B-B6D9-46C2-95B1-755AD7B02890}"/>
                </a:ext>
              </a:extLst>
            </p:cNvPr>
            <p:cNvCxnSpPr>
              <a:cxnSpLocks/>
            </p:cNvCxnSpPr>
            <p:nvPr userDrawn="1"/>
          </p:nvCxnSpPr>
          <p:spPr>
            <a:xfrm>
              <a:off x="7031181"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Connettore diritto 109">
              <a:extLst>
                <a:ext uri="{FF2B5EF4-FFF2-40B4-BE49-F238E27FC236}">
                  <a16:creationId xmlns:a16="http://schemas.microsoft.com/office/drawing/2014/main" id="{46BED819-4195-456A-8507-0CC09BDCFEDE}"/>
                </a:ext>
              </a:extLst>
            </p:cNvPr>
            <p:cNvCxnSpPr>
              <a:cxnSpLocks/>
            </p:cNvCxnSpPr>
            <p:nvPr userDrawn="1"/>
          </p:nvCxnSpPr>
          <p:spPr>
            <a:xfrm>
              <a:off x="7813820"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1" name="Connettore diritto 110">
              <a:extLst>
                <a:ext uri="{FF2B5EF4-FFF2-40B4-BE49-F238E27FC236}">
                  <a16:creationId xmlns:a16="http://schemas.microsoft.com/office/drawing/2014/main" id="{23541D3E-8275-4522-81E7-C83B829D83C1}"/>
                </a:ext>
              </a:extLst>
            </p:cNvPr>
            <p:cNvCxnSpPr>
              <a:cxnSpLocks/>
            </p:cNvCxnSpPr>
            <p:nvPr userDrawn="1"/>
          </p:nvCxnSpPr>
          <p:spPr>
            <a:xfrm>
              <a:off x="8610143"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2" name="Connettore diritto 111">
              <a:extLst>
                <a:ext uri="{FF2B5EF4-FFF2-40B4-BE49-F238E27FC236}">
                  <a16:creationId xmlns:a16="http://schemas.microsoft.com/office/drawing/2014/main" id="{6CD34DF1-D500-4560-A303-92050A81120A}"/>
                </a:ext>
              </a:extLst>
            </p:cNvPr>
            <p:cNvCxnSpPr>
              <a:cxnSpLocks/>
            </p:cNvCxnSpPr>
            <p:nvPr userDrawn="1"/>
          </p:nvCxnSpPr>
          <p:spPr>
            <a:xfrm>
              <a:off x="9399625"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Segnaposto piè di pagina 15">
            <a:extLst>
              <a:ext uri="{FF2B5EF4-FFF2-40B4-BE49-F238E27FC236}">
                <a16:creationId xmlns:a16="http://schemas.microsoft.com/office/drawing/2014/main" id="{47D7FFC8-D319-4F8D-9F95-39BB21C0EEF6}"/>
              </a:ext>
            </a:extLst>
          </p:cNvPr>
          <p:cNvSpPr>
            <a:spLocks noGrp="1"/>
          </p:cNvSpPr>
          <p:nvPr>
            <p:ph type="ftr" sz="quarter" idx="3"/>
          </p:nvPr>
        </p:nvSpPr>
        <p:spPr>
          <a:xfrm rot="5400000">
            <a:off x="10541127" y="1408176"/>
            <a:ext cx="2770499" cy="365125"/>
          </a:xfrm>
          <a:prstGeom prst="rect">
            <a:avLst/>
          </a:prstGeom>
        </p:spPr>
        <p:txBody>
          <a:bodyPr rtlCol="0" anchor="ctr"/>
          <a:lstStyle>
            <a:lvl1pPr algn="r">
              <a:defRPr lang="it-IT" sz="900" cap="all" spc="400" baseline="0">
                <a:solidFill>
                  <a:schemeClr val="bg1"/>
                </a:solidFill>
                <a:latin typeface="Century Gothic" panose="020B0502020202020204" pitchFamily="34" charset="0"/>
              </a:defRPr>
            </a:lvl1pPr>
          </a:lstStyle>
          <a:p>
            <a:r>
              <a:rPr lang="it-IT" dirty="0"/>
              <a:t>TITOLO PRESENTAZIONE</a:t>
            </a:r>
          </a:p>
        </p:txBody>
      </p:sp>
      <p:sp>
        <p:nvSpPr>
          <p:cNvPr id="13" name="Segnaposto numero diapositiva 16">
            <a:extLst>
              <a:ext uri="{FF2B5EF4-FFF2-40B4-BE49-F238E27FC236}">
                <a16:creationId xmlns:a16="http://schemas.microsoft.com/office/drawing/2014/main" id="{8DDD48EC-9DE8-4C43-881A-2597A1DDE271}"/>
              </a:ext>
            </a:extLst>
          </p:cNvPr>
          <p:cNvSpPr>
            <a:spLocks noGrp="1"/>
          </p:cNvSpPr>
          <p:nvPr>
            <p:ph type="sldNum" sz="quarter" idx="4"/>
          </p:nvPr>
        </p:nvSpPr>
        <p:spPr>
          <a:xfrm>
            <a:off x="11519019" y="3164804"/>
            <a:ext cx="545911" cy="580029"/>
          </a:xfrm>
          <a:prstGeom prst="rect">
            <a:avLst/>
          </a:prstGeom>
        </p:spPr>
        <p:txBody>
          <a:bodyPr rtlCol="0" anchor="ctr"/>
          <a:lstStyle>
            <a:lvl1pPr algn="r">
              <a:defRPr lang="it-IT" sz="1600">
                <a:solidFill>
                  <a:schemeClr val="accent6"/>
                </a:solidFill>
                <a:latin typeface="Calibri Light" panose="020F0302020204030204" pitchFamily="34" charset="0"/>
              </a:defRPr>
            </a:lvl1pPr>
          </a:lstStyle>
          <a:p>
            <a:pPr>
              <a:defRPr lang="it-IT"/>
            </a:pPr>
            <a:fld id="{8D1FC6F8-0BCD-47E9-9C64-690771D9C143}" type="slidenum">
              <a:rPr lang="it-IT" smtClean="0"/>
              <a:pPr>
                <a:defRPr lang="it-IT"/>
              </a:pPr>
              <a:t>‹N›</a:t>
            </a:fld>
            <a:endParaRPr lang="it-IT" dirty="0"/>
          </a:p>
        </p:txBody>
      </p:sp>
      <p:sp>
        <p:nvSpPr>
          <p:cNvPr id="14" name="Segnaposto data 14">
            <a:extLst>
              <a:ext uri="{FF2B5EF4-FFF2-40B4-BE49-F238E27FC236}">
                <a16:creationId xmlns:a16="http://schemas.microsoft.com/office/drawing/2014/main" id="{650B4D37-2FE8-4F27-8951-CF9D947DBAC5}"/>
              </a:ext>
            </a:extLst>
          </p:cNvPr>
          <p:cNvSpPr>
            <a:spLocks noGrp="1"/>
          </p:cNvSpPr>
          <p:nvPr>
            <p:ph type="dt" sz="half" idx="2"/>
          </p:nvPr>
        </p:nvSpPr>
        <p:spPr>
          <a:xfrm rot="5400000">
            <a:off x="10595991" y="5074920"/>
            <a:ext cx="2647667" cy="365125"/>
          </a:xfrm>
          <a:prstGeom prst="rect">
            <a:avLst/>
          </a:prstGeom>
        </p:spPr>
        <p:txBody>
          <a:bodyPr rtlCol="0" anchor="ctr"/>
          <a:lstStyle>
            <a:lvl1pPr>
              <a:defRPr lang="it-IT" sz="900" spc="400" baseline="0">
                <a:solidFill>
                  <a:schemeClr val="bg1"/>
                </a:solidFill>
                <a:latin typeface="Century Gothic" panose="020B0502020202020204" pitchFamily="34" charset="0"/>
              </a:defRPr>
            </a:lvl1pPr>
          </a:lstStyle>
          <a:p>
            <a:pPr>
              <a:defRPr lang="it-IT"/>
            </a:pPr>
            <a:r>
              <a:rPr lang="it-IT" cap="all" dirty="0"/>
              <a:t>21 maggio 20XX</a:t>
            </a:r>
          </a:p>
        </p:txBody>
      </p:sp>
    </p:spTree>
    <p:extLst>
      <p:ext uri="{BB962C8B-B14F-4D97-AF65-F5344CB8AC3E}">
        <p14:creationId xmlns:p14="http://schemas.microsoft.com/office/powerpoint/2010/main" val="16915481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ati finanziari">
    <p:spTree>
      <p:nvGrpSpPr>
        <p:cNvPr id="1" name=""/>
        <p:cNvGrpSpPr/>
        <p:nvPr/>
      </p:nvGrpSpPr>
      <p:grpSpPr>
        <a:xfrm>
          <a:off x="0" y="0"/>
          <a:ext cx="0" cy="0"/>
          <a:chOff x="0" y="0"/>
          <a:chExt cx="0" cy="0"/>
        </a:xfrm>
      </p:grpSpPr>
      <p:pic>
        <p:nvPicPr>
          <p:cNvPr id="18" name="Elemento grafico 17">
            <a:extLst>
              <a:ext uri="{FF2B5EF4-FFF2-40B4-BE49-F238E27FC236}">
                <a16:creationId xmlns:a16="http://schemas.microsoft.com/office/drawing/2014/main" id="{0ADA1982-C216-4747-ACCC-39BC3F50B10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FFCD2AA7-E8A5-43C8-A284-AB4951189DBB}"/>
              </a:ext>
            </a:extLst>
          </p:cNvPr>
          <p:cNvSpPr>
            <a:spLocks noGrp="1"/>
          </p:cNvSpPr>
          <p:nvPr>
            <p:ph type="title" hasCustomPrompt="1"/>
          </p:nvPr>
        </p:nvSpPr>
        <p:spPr>
          <a:xfrm>
            <a:off x="692949" y="527542"/>
            <a:ext cx="6922876" cy="687834"/>
          </a:xfrm>
          <a:prstGeom prst="rect">
            <a:avLst/>
          </a:prstGeom>
        </p:spPr>
        <p:txBody>
          <a:bodyPr rtlCol="0"/>
          <a:lstStyle>
            <a:lvl1pPr>
              <a:defRPr lang="it-IT" sz="2800" b="1" cap="all" spc="400" baseline="0">
                <a:solidFill>
                  <a:schemeClr val="bg1"/>
                </a:solidFill>
                <a:latin typeface="Century Gothic" panose="020B0502020202020204" pitchFamily="34" charset="0"/>
              </a:defRPr>
            </a:lvl1pPr>
          </a:lstStyle>
          <a:p>
            <a:pPr rtl="0"/>
            <a:r>
              <a:rPr lang="it-IT" noProof="0" dirty="0"/>
              <a:t>Fare clic per inserire il titolo</a:t>
            </a:r>
          </a:p>
        </p:txBody>
      </p:sp>
      <p:sp>
        <p:nvSpPr>
          <p:cNvPr id="4" name="Segnaposto contenuto 3">
            <a:extLst>
              <a:ext uri="{FF2B5EF4-FFF2-40B4-BE49-F238E27FC236}">
                <a16:creationId xmlns:a16="http://schemas.microsoft.com/office/drawing/2014/main" id="{D1D681FF-F6BE-41D5-AE6C-B4110384B0F4}"/>
              </a:ext>
            </a:extLst>
          </p:cNvPr>
          <p:cNvSpPr>
            <a:spLocks noGrp="1"/>
          </p:cNvSpPr>
          <p:nvPr>
            <p:ph sz="quarter" idx="10" hasCustomPrompt="1"/>
          </p:nvPr>
        </p:nvSpPr>
        <p:spPr>
          <a:xfrm>
            <a:off x="693738" y="1128713"/>
            <a:ext cx="7654925" cy="5068887"/>
          </a:xfrm>
          <a:prstGeom prst="rect">
            <a:avLst/>
          </a:prstGeom>
        </p:spPr>
        <p:txBody>
          <a:bodyPr rtlCol="0"/>
          <a:lstStyle>
            <a:lvl1pPr>
              <a:defRPr lang="it-IT">
                <a:solidFill>
                  <a:schemeClr val="bg1"/>
                </a:solidFill>
                <a:latin typeface="Calibri Light" panose="020F0302020204030204" pitchFamily="34" charset="0"/>
              </a:defRPr>
            </a:lvl1pPr>
            <a:lvl2pPr>
              <a:defRPr lang="it-IT">
                <a:solidFill>
                  <a:schemeClr val="bg1"/>
                </a:solidFill>
                <a:latin typeface="Calibri Light" panose="020F0302020204030204" pitchFamily="34" charset="0"/>
              </a:defRPr>
            </a:lvl2pPr>
            <a:lvl3pPr>
              <a:defRPr lang="it-IT">
                <a:solidFill>
                  <a:schemeClr val="bg1"/>
                </a:solidFill>
                <a:latin typeface="Calibri Light" panose="020F0302020204030204" pitchFamily="34" charset="0"/>
              </a:defRPr>
            </a:lvl3pPr>
            <a:lvl4pPr>
              <a:defRPr lang="it-IT">
                <a:solidFill>
                  <a:schemeClr val="bg1"/>
                </a:solidFill>
                <a:latin typeface="Calibri Light" panose="020F0302020204030204" pitchFamily="34" charset="0"/>
              </a:defRPr>
            </a:lvl4pPr>
            <a:lvl5pPr>
              <a:defRPr lang="it-IT">
                <a:solidFill>
                  <a:schemeClr val="bg1"/>
                </a:solidFill>
                <a:latin typeface="Calibri Light" panose="020F0302020204030204" pitchFamily="34" charset="0"/>
              </a:defRPr>
            </a:lvl5pPr>
          </a:lstStyle>
          <a:p>
            <a:pPr lvl="0" rtl="0"/>
            <a:r>
              <a:rPr lang="it-IT" noProof="0" dirty="0"/>
              <a:t>Fare clic per modificare lo stile del titolo</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12" name="Segnaposto piè di pagina 15">
            <a:extLst>
              <a:ext uri="{FF2B5EF4-FFF2-40B4-BE49-F238E27FC236}">
                <a16:creationId xmlns:a16="http://schemas.microsoft.com/office/drawing/2014/main" id="{A60E8AF0-85D7-4035-8301-57B3B4977F94}"/>
              </a:ext>
            </a:extLst>
          </p:cNvPr>
          <p:cNvSpPr>
            <a:spLocks noGrp="1"/>
          </p:cNvSpPr>
          <p:nvPr>
            <p:ph type="ftr" sz="quarter" idx="3"/>
          </p:nvPr>
        </p:nvSpPr>
        <p:spPr>
          <a:xfrm rot="5400000">
            <a:off x="10541127" y="1408176"/>
            <a:ext cx="2770499" cy="365125"/>
          </a:xfrm>
          <a:prstGeom prst="rect">
            <a:avLst/>
          </a:prstGeom>
        </p:spPr>
        <p:txBody>
          <a:bodyPr rtlCol="0" anchor="ctr"/>
          <a:lstStyle>
            <a:lvl1pPr algn="r">
              <a:defRPr lang="it-IT" sz="900" cap="all" spc="400" baseline="0">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r>
              <a:rPr lang="it-IT" dirty="0"/>
              <a:t>TITOLO PRESENTAZIONE</a:t>
            </a:r>
          </a:p>
        </p:txBody>
      </p:sp>
      <p:sp>
        <p:nvSpPr>
          <p:cNvPr id="13" name="Segnaposto numero diapositiva 16">
            <a:extLst>
              <a:ext uri="{FF2B5EF4-FFF2-40B4-BE49-F238E27FC236}">
                <a16:creationId xmlns:a16="http://schemas.microsoft.com/office/drawing/2014/main" id="{481785BD-DC42-4BBE-8C62-BCE6F0EA47BD}"/>
              </a:ext>
            </a:extLst>
          </p:cNvPr>
          <p:cNvSpPr>
            <a:spLocks noGrp="1"/>
          </p:cNvSpPr>
          <p:nvPr>
            <p:ph type="sldNum" sz="quarter" idx="4"/>
          </p:nvPr>
        </p:nvSpPr>
        <p:spPr>
          <a:xfrm>
            <a:off x="11519019" y="3164804"/>
            <a:ext cx="545911" cy="580029"/>
          </a:xfrm>
          <a:prstGeom prst="rect">
            <a:avLst/>
          </a:prstGeom>
        </p:spPr>
        <p:txBody>
          <a:bodyPr rtlCol="0" anchor="ctr"/>
          <a:lstStyle>
            <a:lvl1pPr algn="r">
              <a:defRPr lang="it-IT" sz="1600">
                <a:solidFill>
                  <a:schemeClr val="accent1"/>
                </a:solidFill>
                <a:effectLst>
                  <a:outerShdw blurRad="38100" dist="38100" dir="2700000" algn="tl">
                    <a:srgbClr val="000000">
                      <a:alpha val="43137"/>
                    </a:srgbClr>
                  </a:outerShdw>
                </a:effectLst>
                <a:latin typeface="Calibri Light" panose="020F0302020204030204" pitchFamily="34" charset="0"/>
              </a:defRPr>
            </a:lvl1pPr>
          </a:lstStyle>
          <a:p>
            <a:pPr>
              <a:defRPr lang="it-IT"/>
            </a:pPr>
            <a:fld id="{8D1FC6F8-0BCD-47E9-9C64-690771D9C143}" type="slidenum">
              <a:rPr lang="it-IT" smtClean="0"/>
              <a:pPr>
                <a:defRPr lang="it-IT"/>
              </a:pPr>
              <a:t>‹N›</a:t>
            </a:fld>
            <a:endParaRPr lang="it-IT" dirty="0"/>
          </a:p>
        </p:txBody>
      </p:sp>
      <p:sp>
        <p:nvSpPr>
          <p:cNvPr id="14" name="Segnaposto data 14">
            <a:extLst>
              <a:ext uri="{FF2B5EF4-FFF2-40B4-BE49-F238E27FC236}">
                <a16:creationId xmlns:a16="http://schemas.microsoft.com/office/drawing/2014/main" id="{E7886D57-8CCD-43A4-AA49-E96D2EE3EB83}"/>
              </a:ext>
            </a:extLst>
          </p:cNvPr>
          <p:cNvSpPr>
            <a:spLocks noGrp="1"/>
          </p:cNvSpPr>
          <p:nvPr>
            <p:ph type="dt" sz="half" idx="2"/>
          </p:nvPr>
        </p:nvSpPr>
        <p:spPr>
          <a:xfrm rot="5400000">
            <a:off x="10595991" y="5074920"/>
            <a:ext cx="2647667" cy="365125"/>
          </a:xfrm>
          <a:prstGeom prst="rect">
            <a:avLst/>
          </a:prstGeom>
        </p:spPr>
        <p:txBody>
          <a:bodyPr rtlCol="0" anchor="ctr"/>
          <a:lstStyle>
            <a:lvl1pPr>
              <a:defRPr lang="it-IT" sz="900" spc="400" baseline="0">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a:defRPr lang="it-IT"/>
            </a:pPr>
            <a:r>
              <a:rPr lang="it-IT" cap="all" dirty="0"/>
              <a:t>21 maggio 20XX</a:t>
            </a:r>
          </a:p>
        </p:txBody>
      </p:sp>
    </p:spTree>
    <p:extLst>
      <p:ext uri="{BB962C8B-B14F-4D97-AF65-F5344CB8AC3E}">
        <p14:creationId xmlns:p14="http://schemas.microsoft.com/office/powerpoint/2010/main" val="10367910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contra il nostro team 4-Up">
    <p:spTree>
      <p:nvGrpSpPr>
        <p:cNvPr id="1" name=""/>
        <p:cNvGrpSpPr/>
        <p:nvPr/>
      </p:nvGrpSpPr>
      <p:grpSpPr>
        <a:xfrm>
          <a:off x="0" y="0"/>
          <a:ext cx="0" cy="0"/>
          <a:chOff x="0" y="0"/>
          <a:chExt cx="0" cy="0"/>
        </a:xfrm>
      </p:grpSpPr>
      <p:pic>
        <p:nvPicPr>
          <p:cNvPr id="3" name="Elemento grafico 2">
            <a:extLst>
              <a:ext uri="{FF2B5EF4-FFF2-40B4-BE49-F238E27FC236}">
                <a16:creationId xmlns:a16="http://schemas.microsoft.com/office/drawing/2014/main" id="{6F8B9974-85ED-46AA-8617-AC54C847B6B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
            <a:ext cx="12205220" cy="6858001"/>
          </a:xfrm>
          <a:prstGeom prst="rect">
            <a:avLst/>
          </a:prstGeom>
        </p:spPr>
      </p:pic>
      <p:sp>
        <p:nvSpPr>
          <p:cNvPr id="2" name="Titolo 1">
            <a:extLst>
              <a:ext uri="{FF2B5EF4-FFF2-40B4-BE49-F238E27FC236}">
                <a16:creationId xmlns:a16="http://schemas.microsoft.com/office/drawing/2014/main" id="{EB6F28C4-DD1C-4E63-87E8-D76D85414CE0}"/>
              </a:ext>
            </a:extLst>
          </p:cNvPr>
          <p:cNvSpPr>
            <a:spLocks noGrp="1"/>
          </p:cNvSpPr>
          <p:nvPr>
            <p:ph type="title" hasCustomPrompt="1"/>
          </p:nvPr>
        </p:nvSpPr>
        <p:spPr>
          <a:xfrm>
            <a:off x="655858" y="2433312"/>
            <a:ext cx="1939480" cy="2115505"/>
          </a:xfrm>
          <a:prstGeom prst="rect">
            <a:avLst/>
          </a:prstGeom>
        </p:spPr>
        <p:txBody>
          <a:bodyPr rtlCol="0" anchor="ctr"/>
          <a:lstStyle>
            <a:lvl1pPr algn="ctr">
              <a:defRPr lang="it-IT" sz="2800" b="1" cap="all" spc="400" baseline="0">
                <a:solidFill>
                  <a:schemeClr val="bg1"/>
                </a:solidFill>
                <a:latin typeface="Century Gothic" panose="020B0502020202020204" pitchFamily="34" charset="0"/>
              </a:defRPr>
            </a:lvl1pPr>
          </a:lstStyle>
          <a:p>
            <a:pPr rtl="0"/>
            <a:r>
              <a:rPr lang="it-IT" noProof="0" dirty="0"/>
              <a:t>Fare clic per inserire il titolo</a:t>
            </a:r>
          </a:p>
        </p:txBody>
      </p:sp>
      <p:sp>
        <p:nvSpPr>
          <p:cNvPr id="14" name="Segnaposto immagine 9">
            <a:extLst>
              <a:ext uri="{FF2B5EF4-FFF2-40B4-BE49-F238E27FC236}">
                <a16:creationId xmlns:a16="http://schemas.microsoft.com/office/drawing/2014/main" id="{3987B23C-61B9-4A48-AD36-5E284812C449}"/>
              </a:ext>
            </a:extLst>
          </p:cNvPr>
          <p:cNvSpPr>
            <a:spLocks noGrp="1"/>
          </p:cNvSpPr>
          <p:nvPr>
            <p:ph type="pic" sz="quarter" idx="16" hasCustomPrompt="1"/>
          </p:nvPr>
        </p:nvSpPr>
        <p:spPr>
          <a:xfrm>
            <a:off x="3088220" y="2599422"/>
            <a:ext cx="1502806" cy="1502805"/>
          </a:xfrm>
          <a:prstGeom prst="ellipse">
            <a:avLst/>
          </a:prstGeom>
        </p:spPr>
        <p:txBody>
          <a:bodyPr rtlCol="0"/>
          <a:lstStyle>
            <a:lvl1pPr marL="0" indent="0" algn="ctr">
              <a:buNone/>
              <a:defRPr lang="it-IT" sz="2400">
                <a:solidFill>
                  <a:schemeClr val="bg1"/>
                </a:solidFill>
                <a:latin typeface="Calibri Light" panose="020F0302020204030204" pitchFamily="34" charset="0"/>
              </a:defRPr>
            </a:lvl1pPr>
          </a:lstStyle>
          <a:p>
            <a:pPr rtl="0"/>
            <a:r>
              <a:rPr lang="it-IT" noProof="0" dirty="0"/>
              <a:t>Fai clic per aggiungere una foto</a:t>
            </a:r>
          </a:p>
        </p:txBody>
      </p:sp>
      <p:sp>
        <p:nvSpPr>
          <p:cNvPr id="10" name="Segnaposto immagine 9">
            <a:extLst>
              <a:ext uri="{FF2B5EF4-FFF2-40B4-BE49-F238E27FC236}">
                <a16:creationId xmlns:a16="http://schemas.microsoft.com/office/drawing/2014/main" id="{CCBD4661-3D71-432B-9308-D2D085BDDDC2}"/>
              </a:ext>
            </a:extLst>
          </p:cNvPr>
          <p:cNvSpPr>
            <a:spLocks noGrp="1"/>
          </p:cNvSpPr>
          <p:nvPr>
            <p:ph type="pic" sz="quarter" idx="15" hasCustomPrompt="1"/>
          </p:nvPr>
        </p:nvSpPr>
        <p:spPr>
          <a:xfrm>
            <a:off x="5190425" y="2599420"/>
            <a:ext cx="1502806" cy="1502805"/>
          </a:xfrm>
          <a:prstGeom prst="ellipse">
            <a:avLst/>
          </a:prstGeom>
        </p:spPr>
        <p:txBody>
          <a:bodyPr rtlCol="0"/>
          <a:lstStyle>
            <a:lvl1pPr marL="0" indent="0" algn="ctr">
              <a:buNone/>
              <a:defRPr lang="it-IT" sz="2400">
                <a:solidFill>
                  <a:schemeClr val="bg1"/>
                </a:solidFill>
                <a:latin typeface="Calibri Light" panose="020F0302020204030204" pitchFamily="34" charset="0"/>
              </a:defRPr>
            </a:lvl1pPr>
          </a:lstStyle>
          <a:p>
            <a:pPr rtl="0"/>
            <a:r>
              <a:rPr lang="it-IT" noProof="0" dirty="0"/>
              <a:t>Fai clic per aggiungere una foto</a:t>
            </a:r>
          </a:p>
        </p:txBody>
      </p:sp>
      <p:sp>
        <p:nvSpPr>
          <p:cNvPr id="17" name="Segnaposto immagine 9">
            <a:extLst>
              <a:ext uri="{FF2B5EF4-FFF2-40B4-BE49-F238E27FC236}">
                <a16:creationId xmlns:a16="http://schemas.microsoft.com/office/drawing/2014/main" id="{F89712B5-4C74-4247-B444-43F116D582EB}"/>
              </a:ext>
            </a:extLst>
          </p:cNvPr>
          <p:cNvSpPr>
            <a:spLocks noGrp="1"/>
          </p:cNvSpPr>
          <p:nvPr>
            <p:ph type="pic" sz="quarter" idx="18" hasCustomPrompt="1"/>
          </p:nvPr>
        </p:nvSpPr>
        <p:spPr>
          <a:xfrm>
            <a:off x="7291629" y="2599420"/>
            <a:ext cx="1502806" cy="1502805"/>
          </a:xfrm>
          <a:prstGeom prst="ellipse">
            <a:avLst/>
          </a:prstGeom>
        </p:spPr>
        <p:txBody>
          <a:bodyPr rtlCol="0"/>
          <a:lstStyle>
            <a:lvl1pPr marL="0" indent="0" algn="ctr">
              <a:buNone/>
              <a:defRPr lang="it-IT" sz="2400">
                <a:solidFill>
                  <a:schemeClr val="bg1"/>
                </a:solidFill>
                <a:latin typeface="Calibri Light" panose="020F0302020204030204" pitchFamily="34" charset="0"/>
              </a:defRPr>
            </a:lvl1pPr>
          </a:lstStyle>
          <a:p>
            <a:pPr rtl="0"/>
            <a:r>
              <a:rPr lang="it-IT" noProof="0" dirty="0"/>
              <a:t>Fai clic per aggiungere una foto</a:t>
            </a:r>
          </a:p>
        </p:txBody>
      </p:sp>
      <p:sp>
        <p:nvSpPr>
          <p:cNvPr id="16" name="Segnaposto immagine 9">
            <a:extLst>
              <a:ext uri="{FF2B5EF4-FFF2-40B4-BE49-F238E27FC236}">
                <a16:creationId xmlns:a16="http://schemas.microsoft.com/office/drawing/2014/main" id="{33EE5A9D-21AC-4735-98D7-42551FA2C58E}"/>
              </a:ext>
            </a:extLst>
          </p:cNvPr>
          <p:cNvSpPr>
            <a:spLocks noGrp="1"/>
          </p:cNvSpPr>
          <p:nvPr>
            <p:ph type="pic" sz="quarter" idx="17" hasCustomPrompt="1"/>
          </p:nvPr>
        </p:nvSpPr>
        <p:spPr>
          <a:xfrm>
            <a:off x="9387443" y="2599420"/>
            <a:ext cx="1502806" cy="1502805"/>
          </a:xfrm>
          <a:prstGeom prst="ellipse">
            <a:avLst/>
          </a:prstGeom>
        </p:spPr>
        <p:txBody>
          <a:bodyPr rtlCol="0"/>
          <a:lstStyle>
            <a:lvl1pPr marL="0" indent="0" algn="ctr">
              <a:buNone/>
              <a:defRPr lang="it-IT" sz="2400">
                <a:solidFill>
                  <a:schemeClr val="bg1"/>
                </a:solidFill>
                <a:latin typeface="Calibri Light" panose="020F0302020204030204" pitchFamily="34" charset="0"/>
              </a:defRPr>
            </a:lvl1pPr>
          </a:lstStyle>
          <a:p>
            <a:pPr rtl="0"/>
            <a:r>
              <a:rPr lang="it-IT" noProof="0" dirty="0"/>
              <a:t>Fai clic per aggiungere una foto</a:t>
            </a:r>
          </a:p>
        </p:txBody>
      </p:sp>
      <p:sp>
        <p:nvSpPr>
          <p:cNvPr id="18" name="Ovale 17">
            <a:extLst>
              <a:ext uri="{FF2B5EF4-FFF2-40B4-BE49-F238E27FC236}">
                <a16:creationId xmlns:a16="http://schemas.microsoft.com/office/drawing/2014/main" id="{5EDBA775-4308-4BDB-B966-8167F3D04FF5}"/>
              </a:ext>
              <a:ext uri="{C183D7F6-B498-43B3-948B-1728B52AA6E4}">
                <adec:decorative xmlns:adec="http://schemas.microsoft.com/office/drawing/2017/decorative" val="1"/>
              </a:ext>
            </a:extLst>
          </p:cNvPr>
          <p:cNvSpPr/>
          <p:nvPr userDrawn="1"/>
        </p:nvSpPr>
        <p:spPr>
          <a:xfrm>
            <a:off x="2975041" y="2486242"/>
            <a:ext cx="1729165" cy="172916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dirty="0">
              <a:latin typeface="Calibri Light" panose="020F0302020204030204" pitchFamily="34" charset="0"/>
            </a:endParaRPr>
          </a:p>
        </p:txBody>
      </p:sp>
      <p:sp>
        <p:nvSpPr>
          <p:cNvPr id="20" name="Ovale 19">
            <a:extLst>
              <a:ext uri="{FF2B5EF4-FFF2-40B4-BE49-F238E27FC236}">
                <a16:creationId xmlns:a16="http://schemas.microsoft.com/office/drawing/2014/main" id="{8BDDB0B0-BDCD-459F-AF20-19E1A7217639}"/>
              </a:ext>
              <a:ext uri="{C183D7F6-B498-43B3-948B-1728B52AA6E4}">
                <adec:decorative xmlns:adec="http://schemas.microsoft.com/office/drawing/2017/decorative" val="1"/>
              </a:ext>
            </a:extLst>
          </p:cNvPr>
          <p:cNvSpPr/>
          <p:nvPr userDrawn="1"/>
        </p:nvSpPr>
        <p:spPr>
          <a:xfrm>
            <a:off x="5077246" y="2486240"/>
            <a:ext cx="1729165" cy="172916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dirty="0">
              <a:latin typeface="Calibri Light" panose="020F0302020204030204" pitchFamily="34" charset="0"/>
            </a:endParaRPr>
          </a:p>
        </p:txBody>
      </p:sp>
      <p:sp>
        <p:nvSpPr>
          <p:cNvPr id="22" name="Ovale 21">
            <a:extLst>
              <a:ext uri="{FF2B5EF4-FFF2-40B4-BE49-F238E27FC236}">
                <a16:creationId xmlns:a16="http://schemas.microsoft.com/office/drawing/2014/main" id="{69A8E9D1-9673-42D1-A573-05CDC9EF884A}"/>
              </a:ext>
              <a:ext uri="{C183D7F6-B498-43B3-948B-1728B52AA6E4}">
                <adec:decorative xmlns:adec="http://schemas.microsoft.com/office/drawing/2017/decorative" val="1"/>
              </a:ext>
            </a:extLst>
          </p:cNvPr>
          <p:cNvSpPr/>
          <p:nvPr userDrawn="1"/>
        </p:nvSpPr>
        <p:spPr>
          <a:xfrm>
            <a:off x="7178450" y="2486240"/>
            <a:ext cx="1729165" cy="172916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dirty="0">
              <a:latin typeface="Calibri Light" panose="020F0302020204030204" pitchFamily="34" charset="0"/>
            </a:endParaRPr>
          </a:p>
        </p:txBody>
      </p:sp>
      <p:sp>
        <p:nvSpPr>
          <p:cNvPr id="24" name="Ovale 23">
            <a:extLst>
              <a:ext uri="{FF2B5EF4-FFF2-40B4-BE49-F238E27FC236}">
                <a16:creationId xmlns:a16="http://schemas.microsoft.com/office/drawing/2014/main" id="{52F851C1-89A7-44A6-8617-10C435FCD396}"/>
              </a:ext>
              <a:ext uri="{C183D7F6-B498-43B3-948B-1728B52AA6E4}">
                <adec:decorative xmlns:adec="http://schemas.microsoft.com/office/drawing/2017/decorative" val="1"/>
              </a:ext>
            </a:extLst>
          </p:cNvPr>
          <p:cNvSpPr/>
          <p:nvPr userDrawn="1"/>
        </p:nvSpPr>
        <p:spPr>
          <a:xfrm>
            <a:off x="9274264" y="2486240"/>
            <a:ext cx="1729165" cy="172916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dirty="0">
              <a:latin typeface="Calibri Light" panose="020F0302020204030204" pitchFamily="34" charset="0"/>
            </a:endParaRPr>
          </a:p>
        </p:txBody>
      </p:sp>
      <p:sp>
        <p:nvSpPr>
          <p:cNvPr id="25" name="Segnaposto testo 14">
            <a:extLst>
              <a:ext uri="{FF2B5EF4-FFF2-40B4-BE49-F238E27FC236}">
                <a16:creationId xmlns:a16="http://schemas.microsoft.com/office/drawing/2014/main" id="{11C9BE46-D000-4DE5-8AD9-6BFAD927A014}"/>
              </a:ext>
            </a:extLst>
          </p:cNvPr>
          <p:cNvSpPr>
            <a:spLocks noGrp="1"/>
          </p:cNvSpPr>
          <p:nvPr>
            <p:ph type="body" sz="quarter" idx="19" hasCustomPrompt="1"/>
          </p:nvPr>
        </p:nvSpPr>
        <p:spPr>
          <a:xfrm>
            <a:off x="2796727" y="4435583"/>
            <a:ext cx="2085792" cy="274650"/>
          </a:xfrm>
          <a:prstGeom prst="rect">
            <a:avLst/>
          </a:prstGeom>
        </p:spPr>
        <p:txBody>
          <a:bodyPr rtlCol="0"/>
          <a:lstStyle>
            <a:lvl1pPr marL="0" indent="0" algn="ctr">
              <a:buNone/>
              <a:defRPr lang="it-IT" sz="1200" b="1" cap="all" spc="200" baseline="0">
                <a:solidFill>
                  <a:schemeClr val="accent6"/>
                </a:solidFill>
                <a:latin typeface="Century Gothic" panose="020B0502020202020204" pitchFamily="34" charset="0"/>
              </a:defRPr>
            </a:lvl1pPr>
          </a:lstStyle>
          <a:p>
            <a:pPr lvl="0" rtl="0"/>
            <a:r>
              <a:rPr lang="it-IT" noProof="0" dirty="0"/>
              <a:t>Aggiungere il nome</a:t>
            </a:r>
          </a:p>
        </p:txBody>
      </p:sp>
      <p:sp>
        <p:nvSpPr>
          <p:cNvPr id="26" name="Segnaposto testo 14">
            <a:extLst>
              <a:ext uri="{FF2B5EF4-FFF2-40B4-BE49-F238E27FC236}">
                <a16:creationId xmlns:a16="http://schemas.microsoft.com/office/drawing/2014/main" id="{5773EC03-0830-4EAE-A7B0-38902833DC2F}"/>
              </a:ext>
            </a:extLst>
          </p:cNvPr>
          <p:cNvSpPr>
            <a:spLocks noGrp="1"/>
          </p:cNvSpPr>
          <p:nvPr>
            <p:ph type="body" sz="quarter" idx="20" hasCustomPrompt="1"/>
          </p:nvPr>
        </p:nvSpPr>
        <p:spPr>
          <a:xfrm>
            <a:off x="2896865" y="4661551"/>
            <a:ext cx="1885516" cy="365125"/>
          </a:xfrm>
          <a:prstGeom prst="rect">
            <a:avLst/>
          </a:prstGeom>
        </p:spPr>
        <p:txBody>
          <a:bodyPr rtlCol="0"/>
          <a:lstStyle>
            <a:lvl1pPr marL="0" indent="0" algn="ctr">
              <a:lnSpc>
                <a:spcPct val="90000"/>
              </a:lnSpc>
              <a:spcBef>
                <a:spcPts val="0"/>
              </a:spcBef>
              <a:buNone/>
              <a:defRPr lang="it-IT" sz="1000" cap="none" spc="0" baseline="0">
                <a:solidFill>
                  <a:schemeClr val="bg1"/>
                </a:solidFill>
                <a:latin typeface="Calibri Light" panose="020F0302020204030204" pitchFamily="34" charset="0"/>
              </a:defRPr>
            </a:lvl1pPr>
          </a:lstStyle>
          <a:p>
            <a:pPr lvl="0" rtl="0"/>
            <a:r>
              <a:rPr lang="it-IT" noProof="0" dirty="0"/>
              <a:t>Inserire il titolo</a:t>
            </a:r>
          </a:p>
        </p:txBody>
      </p:sp>
      <p:sp>
        <p:nvSpPr>
          <p:cNvPr id="27" name="Segnaposto testo 14">
            <a:extLst>
              <a:ext uri="{FF2B5EF4-FFF2-40B4-BE49-F238E27FC236}">
                <a16:creationId xmlns:a16="http://schemas.microsoft.com/office/drawing/2014/main" id="{32E4889E-0745-4713-90D8-432A681AFCE4}"/>
              </a:ext>
            </a:extLst>
          </p:cNvPr>
          <p:cNvSpPr>
            <a:spLocks noGrp="1"/>
          </p:cNvSpPr>
          <p:nvPr>
            <p:ph type="body" sz="quarter" idx="21" hasCustomPrompt="1"/>
          </p:nvPr>
        </p:nvSpPr>
        <p:spPr>
          <a:xfrm>
            <a:off x="4898932" y="4435583"/>
            <a:ext cx="2085792" cy="274650"/>
          </a:xfrm>
          <a:prstGeom prst="rect">
            <a:avLst/>
          </a:prstGeom>
        </p:spPr>
        <p:txBody>
          <a:bodyPr rtlCol="0"/>
          <a:lstStyle>
            <a:lvl1pPr marL="0" indent="0" algn="ctr">
              <a:buNone/>
              <a:defRPr lang="it-IT" sz="1200" b="1" cap="all" spc="200" baseline="0">
                <a:solidFill>
                  <a:schemeClr val="accent6"/>
                </a:solidFill>
                <a:latin typeface="Century Gothic" panose="020B0502020202020204" pitchFamily="34" charset="0"/>
              </a:defRPr>
            </a:lvl1pPr>
          </a:lstStyle>
          <a:p>
            <a:pPr lvl="0" rtl="0"/>
            <a:r>
              <a:rPr lang="it-IT" noProof="0" dirty="0"/>
              <a:t>Aggiungere il nome</a:t>
            </a:r>
          </a:p>
        </p:txBody>
      </p:sp>
      <p:sp>
        <p:nvSpPr>
          <p:cNvPr id="28" name="Segnaposto testo 14">
            <a:extLst>
              <a:ext uri="{FF2B5EF4-FFF2-40B4-BE49-F238E27FC236}">
                <a16:creationId xmlns:a16="http://schemas.microsoft.com/office/drawing/2014/main" id="{BFD869E7-29DA-4FEB-AB84-1C1FC3ABAE30}"/>
              </a:ext>
            </a:extLst>
          </p:cNvPr>
          <p:cNvSpPr>
            <a:spLocks noGrp="1"/>
          </p:cNvSpPr>
          <p:nvPr>
            <p:ph type="body" sz="quarter" idx="22" hasCustomPrompt="1"/>
          </p:nvPr>
        </p:nvSpPr>
        <p:spPr>
          <a:xfrm>
            <a:off x="4999070" y="4661551"/>
            <a:ext cx="1885516" cy="365125"/>
          </a:xfrm>
          <a:prstGeom prst="rect">
            <a:avLst/>
          </a:prstGeom>
        </p:spPr>
        <p:txBody>
          <a:bodyPr rtlCol="0"/>
          <a:lstStyle>
            <a:lvl1pPr marL="0" indent="0" algn="ctr">
              <a:lnSpc>
                <a:spcPct val="90000"/>
              </a:lnSpc>
              <a:spcBef>
                <a:spcPts val="0"/>
              </a:spcBef>
              <a:buNone/>
              <a:defRPr lang="it-IT" sz="1000" cap="none" spc="0" baseline="0">
                <a:solidFill>
                  <a:schemeClr val="bg1"/>
                </a:solidFill>
                <a:latin typeface="Calibri Light" panose="020F0302020204030204" pitchFamily="34" charset="0"/>
              </a:defRPr>
            </a:lvl1pPr>
          </a:lstStyle>
          <a:p>
            <a:pPr lvl="0" rtl="0"/>
            <a:r>
              <a:rPr lang="it-IT" noProof="0" dirty="0"/>
              <a:t>Inserire il titolo</a:t>
            </a:r>
          </a:p>
        </p:txBody>
      </p:sp>
      <p:sp>
        <p:nvSpPr>
          <p:cNvPr id="30" name="Segnaposto testo 14">
            <a:extLst>
              <a:ext uri="{FF2B5EF4-FFF2-40B4-BE49-F238E27FC236}">
                <a16:creationId xmlns:a16="http://schemas.microsoft.com/office/drawing/2014/main" id="{9E68119B-CDCA-4341-8772-2C5BF80B4E40}"/>
              </a:ext>
            </a:extLst>
          </p:cNvPr>
          <p:cNvSpPr>
            <a:spLocks noGrp="1"/>
          </p:cNvSpPr>
          <p:nvPr>
            <p:ph type="body" sz="quarter" idx="23" hasCustomPrompt="1"/>
          </p:nvPr>
        </p:nvSpPr>
        <p:spPr>
          <a:xfrm>
            <a:off x="7000136" y="4435751"/>
            <a:ext cx="2085792" cy="274650"/>
          </a:xfrm>
          <a:prstGeom prst="rect">
            <a:avLst/>
          </a:prstGeom>
        </p:spPr>
        <p:txBody>
          <a:bodyPr rtlCol="0"/>
          <a:lstStyle>
            <a:lvl1pPr marL="0" indent="0" algn="ctr">
              <a:buNone/>
              <a:defRPr lang="it-IT" sz="1200" b="1" cap="all" spc="200" baseline="0">
                <a:solidFill>
                  <a:schemeClr val="accent6"/>
                </a:solidFill>
                <a:latin typeface="Century Gothic" panose="020B0502020202020204" pitchFamily="34" charset="0"/>
              </a:defRPr>
            </a:lvl1pPr>
          </a:lstStyle>
          <a:p>
            <a:pPr lvl="0" rtl="0"/>
            <a:r>
              <a:rPr lang="it-IT" noProof="0" dirty="0"/>
              <a:t>Aggiungere il nome</a:t>
            </a:r>
          </a:p>
        </p:txBody>
      </p:sp>
      <p:sp>
        <p:nvSpPr>
          <p:cNvPr id="31" name="Segnaposto testo 14">
            <a:extLst>
              <a:ext uri="{FF2B5EF4-FFF2-40B4-BE49-F238E27FC236}">
                <a16:creationId xmlns:a16="http://schemas.microsoft.com/office/drawing/2014/main" id="{303A31BF-223A-44A5-84FD-7281FF2E4CD4}"/>
              </a:ext>
            </a:extLst>
          </p:cNvPr>
          <p:cNvSpPr>
            <a:spLocks noGrp="1"/>
          </p:cNvSpPr>
          <p:nvPr>
            <p:ph type="body" sz="quarter" idx="24" hasCustomPrompt="1"/>
          </p:nvPr>
        </p:nvSpPr>
        <p:spPr>
          <a:xfrm>
            <a:off x="7100274" y="4661551"/>
            <a:ext cx="1885516" cy="365125"/>
          </a:xfrm>
          <a:prstGeom prst="rect">
            <a:avLst/>
          </a:prstGeom>
        </p:spPr>
        <p:txBody>
          <a:bodyPr rtlCol="0"/>
          <a:lstStyle>
            <a:lvl1pPr marL="0" indent="0" algn="ctr">
              <a:lnSpc>
                <a:spcPct val="90000"/>
              </a:lnSpc>
              <a:spcBef>
                <a:spcPts val="0"/>
              </a:spcBef>
              <a:buNone/>
              <a:defRPr lang="it-IT" sz="1000" cap="none" spc="0" baseline="0">
                <a:solidFill>
                  <a:schemeClr val="bg1"/>
                </a:solidFill>
                <a:latin typeface="Calibri Light" panose="020F0302020204030204" pitchFamily="34" charset="0"/>
              </a:defRPr>
            </a:lvl1pPr>
          </a:lstStyle>
          <a:p>
            <a:pPr lvl="0" rtl="0"/>
            <a:r>
              <a:rPr lang="it-IT" noProof="0" dirty="0"/>
              <a:t>Inserire il titolo</a:t>
            </a:r>
          </a:p>
        </p:txBody>
      </p:sp>
      <p:sp>
        <p:nvSpPr>
          <p:cNvPr id="32" name="Segnaposto testo 14">
            <a:extLst>
              <a:ext uri="{FF2B5EF4-FFF2-40B4-BE49-F238E27FC236}">
                <a16:creationId xmlns:a16="http://schemas.microsoft.com/office/drawing/2014/main" id="{666E1F4A-0D75-4B8E-A181-DBEB50FB1D60}"/>
              </a:ext>
            </a:extLst>
          </p:cNvPr>
          <p:cNvSpPr>
            <a:spLocks noGrp="1"/>
          </p:cNvSpPr>
          <p:nvPr>
            <p:ph type="body" sz="quarter" idx="25" hasCustomPrompt="1"/>
          </p:nvPr>
        </p:nvSpPr>
        <p:spPr>
          <a:xfrm>
            <a:off x="9095950" y="4435583"/>
            <a:ext cx="2085792" cy="274650"/>
          </a:xfrm>
          <a:prstGeom prst="rect">
            <a:avLst/>
          </a:prstGeom>
        </p:spPr>
        <p:txBody>
          <a:bodyPr rtlCol="0"/>
          <a:lstStyle>
            <a:lvl1pPr marL="0" indent="0" algn="ctr">
              <a:buNone/>
              <a:defRPr lang="it-IT" sz="1200" b="1" cap="all" spc="200" baseline="0">
                <a:solidFill>
                  <a:schemeClr val="accent6"/>
                </a:solidFill>
                <a:latin typeface="Century Gothic" panose="020B0502020202020204" pitchFamily="34" charset="0"/>
              </a:defRPr>
            </a:lvl1pPr>
          </a:lstStyle>
          <a:p>
            <a:pPr lvl="0" rtl="0"/>
            <a:r>
              <a:rPr lang="it-IT" noProof="0" dirty="0"/>
              <a:t>Aggiungere il nome</a:t>
            </a:r>
          </a:p>
        </p:txBody>
      </p:sp>
      <p:sp>
        <p:nvSpPr>
          <p:cNvPr id="33" name="Segnaposto testo 14">
            <a:extLst>
              <a:ext uri="{FF2B5EF4-FFF2-40B4-BE49-F238E27FC236}">
                <a16:creationId xmlns:a16="http://schemas.microsoft.com/office/drawing/2014/main" id="{5EAE80D5-B799-4807-8F81-22C4218233DF}"/>
              </a:ext>
            </a:extLst>
          </p:cNvPr>
          <p:cNvSpPr>
            <a:spLocks noGrp="1"/>
          </p:cNvSpPr>
          <p:nvPr>
            <p:ph type="body" sz="quarter" idx="26" hasCustomPrompt="1"/>
          </p:nvPr>
        </p:nvSpPr>
        <p:spPr>
          <a:xfrm>
            <a:off x="9196088" y="4661551"/>
            <a:ext cx="1885516" cy="365125"/>
          </a:xfrm>
          <a:prstGeom prst="rect">
            <a:avLst/>
          </a:prstGeom>
        </p:spPr>
        <p:txBody>
          <a:bodyPr rtlCol="0"/>
          <a:lstStyle>
            <a:lvl1pPr marL="0" indent="0" algn="ctr">
              <a:lnSpc>
                <a:spcPct val="90000"/>
              </a:lnSpc>
              <a:spcBef>
                <a:spcPts val="0"/>
              </a:spcBef>
              <a:buNone/>
              <a:defRPr lang="it-IT" sz="1000" cap="none" spc="0" baseline="0">
                <a:solidFill>
                  <a:schemeClr val="bg1"/>
                </a:solidFill>
                <a:latin typeface="Calibri Light" panose="020F0302020204030204" pitchFamily="34" charset="0"/>
              </a:defRPr>
            </a:lvl1pPr>
          </a:lstStyle>
          <a:p>
            <a:pPr lvl="0" rtl="0"/>
            <a:r>
              <a:rPr lang="it-IT" noProof="0" dirty="0"/>
              <a:t>Inserire il titolo</a:t>
            </a:r>
          </a:p>
        </p:txBody>
      </p:sp>
      <p:sp>
        <p:nvSpPr>
          <p:cNvPr id="39" name="Segnaposto piè di pagina 15">
            <a:extLst>
              <a:ext uri="{FF2B5EF4-FFF2-40B4-BE49-F238E27FC236}">
                <a16:creationId xmlns:a16="http://schemas.microsoft.com/office/drawing/2014/main" id="{6F4437FE-F08F-4311-B53A-88E2B729B745}"/>
              </a:ext>
            </a:extLst>
          </p:cNvPr>
          <p:cNvSpPr>
            <a:spLocks noGrp="1"/>
          </p:cNvSpPr>
          <p:nvPr>
            <p:ph type="ftr" sz="quarter" idx="3"/>
          </p:nvPr>
        </p:nvSpPr>
        <p:spPr>
          <a:xfrm rot="5400000">
            <a:off x="10541127" y="1408176"/>
            <a:ext cx="2770499" cy="365125"/>
          </a:xfrm>
          <a:prstGeom prst="rect">
            <a:avLst/>
          </a:prstGeom>
        </p:spPr>
        <p:txBody>
          <a:bodyPr rtlCol="0" anchor="ctr"/>
          <a:lstStyle>
            <a:lvl1pPr algn="r">
              <a:defRPr lang="it-IT" sz="900" cap="all" spc="400" baseline="0">
                <a:solidFill>
                  <a:schemeClr val="bg1"/>
                </a:solidFill>
                <a:latin typeface="Century Gothic" panose="020B0502020202020204" pitchFamily="34" charset="0"/>
              </a:defRPr>
            </a:lvl1pPr>
          </a:lstStyle>
          <a:p>
            <a:r>
              <a:rPr lang="it-IT" dirty="0"/>
              <a:t>TITOLO PRESENTAZIONE</a:t>
            </a:r>
          </a:p>
        </p:txBody>
      </p:sp>
      <p:sp>
        <p:nvSpPr>
          <p:cNvPr id="40" name="Segnaposto numero diapositiva 16">
            <a:extLst>
              <a:ext uri="{FF2B5EF4-FFF2-40B4-BE49-F238E27FC236}">
                <a16:creationId xmlns:a16="http://schemas.microsoft.com/office/drawing/2014/main" id="{D0901035-50AC-4DE0-9A34-AAA61EC10E16}"/>
              </a:ext>
            </a:extLst>
          </p:cNvPr>
          <p:cNvSpPr>
            <a:spLocks noGrp="1"/>
          </p:cNvSpPr>
          <p:nvPr>
            <p:ph type="sldNum" sz="quarter" idx="4"/>
          </p:nvPr>
        </p:nvSpPr>
        <p:spPr>
          <a:xfrm>
            <a:off x="11519019" y="3164804"/>
            <a:ext cx="545911" cy="580029"/>
          </a:xfrm>
          <a:prstGeom prst="rect">
            <a:avLst/>
          </a:prstGeom>
        </p:spPr>
        <p:txBody>
          <a:bodyPr rtlCol="0" anchor="ctr"/>
          <a:lstStyle>
            <a:lvl1pPr algn="r">
              <a:defRPr lang="it-IT" sz="1600">
                <a:solidFill>
                  <a:schemeClr val="accent6"/>
                </a:solidFill>
                <a:latin typeface="Calibri Light" panose="020F0302020204030204" pitchFamily="34" charset="0"/>
              </a:defRPr>
            </a:lvl1pPr>
          </a:lstStyle>
          <a:p>
            <a:pPr>
              <a:defRPr lang="it-IT"/>
            </a:pPr>
            <a:fld id="{8D1FC6F8-0BCD-47E9-9C64-690771D9C143}" type="slidenum">
              <a:rPr lang="it-IT" smtClean="0"/>
              <a:pPr>
                <a:defRPr lang="it-IT"/>
              </a:pPr>
              <a:t>‹N›</a:t>
            </a:fld>
            <a:endParaRPr lang="it-IT" dirty="0"/>
          </a:p>
        </p:txBody>
      </p:sp>
      <p:sp>
        <p:nvSpPr>
          <p:cNvPr id="41" name="Segnaposto data 14">
            <a:extLst>
              <a:ext uri="{FF2B5EF4-FFF2-40B4-BE49-F238E27FC236}">
                <a16:creationId xmlns:a16="http://schemas.microsoft.com/office/drawing/2014/main" id="{5FDD3145-ADE2-4744-AF2E-9C8074C85841}"/>
              </a:ext>
            </a:extLst>
          </p:cNvPr>
          <p:cNvSpPr>
            <a:spLocks noGrp="1"/>
          </p:cNvSpPr>
          <p:nvPr>
            <p:ph type="dt" sz="half" idx="2"/>
          </p:nvPr>
        </p:nvSpPr>
        <p:spPr>
          <a:xfrm rot="5400000">
            <a:off x="10595991" y="5074920"/>
            <a:ext cx="2647667" cy="365125"/>
          </a:xfrm>
          <a:prstGeom prst="rect">
            <a:avLst/>
          </a:prstGeom>
        </p:spPr>
        <p:txBody>
          <a:bodyPr rtlCol="0" anchor="ctr"/>
          <a:lstStyle>
            <a:lvl1pPr>
              <a:defRPr lang="it-IT" sz="900" spc="400" baseline="0">
                <a:solidFill>
                  <a:schemeClr val="bg1"/>
                </a:solidFill>
                <a:latin typeface="Century Gothic" panose="020B0502020202020204" pitchFamily="34" charset="0"/>
              </a:defRPr>
            </a:lvl1pPr>
          </a:lstStyle>
          <a:p>
            <a:pPr>
              <a:defRPr lang="it-IT"/>
            </a:pPr>
            <a:r>
              <a:rPr lang="it-IT" cap="all" dirty="0"/>
              <a:t>21 maggio 20XX</a:t>
            </a:r>
          </a:p>
        </p:txBody>
      </p:sp>
    </p:spTree>
    <p:extLst>
      <p:ext uri="{BB962C8B-B14F-4D97-AF65-F5344CB8AC3E}">
        <p14:creationId xmlns:p14="http://schemas.microsoft.com/office/powerpoint/2010/main" val="4191445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3C43BC-37F1-8BB6-D8A6-8EE740C50D09}"/>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3337DF4-2B1F-612A-68F5-AFDAEBFB41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E381D6D-411F-CD53-84AF-63473EE9D01F}"/>
              </a:ext>
            </a:extLst>
          </p:cNvPr>
          <p:cNvSpPr>
            <a:spLocks noGrp="1"/>
          </p:cNvSpPr>
          <p:nvPr>
            <p:ph type="dt" sz="half" idx="10"/>
          </p:nvPr>
        </p:nvSpPr>
        <p:spPr/>
        <p:txBody>
          <a:bodyPr/>
          <a:lstStyle/>
          <a:p>
            <a:pPr>
              <a:defRPr lang="it-IT"/>
            </a:pPr>
            <a:r>
              <a:rPr lang="it-IT" cap="all"/>
              <a:t>21 maggio 20XX</a:t>
            </a:r>
            <a:endParaRPr lang="it-IT" b="1" cap="all" dirty="0"/>
          </a:p>
        </p:txBody>
      </p:sp>
      <p:sp>
        <p:nvSpPr>
          <p:cNvPr id="5" name="Segnaposto piè di pagina 4">
            <a:extLst>
              <a:ext uri="{FF2B5EF4-FFF2-40B4-BE49-F238E27FC236}">
                <a16:creationId xmlns:a16="http://schemas.microsoft.com/office/drawing/2014/main" id="{8C3B4778-2391-FB7B-E595-C54C9D8937FF}"/>
              </a:ext>
            </a:extLst>
          </p:cNvPr>
          <p:cNvSpPr>
            <a:spLocks noGrp="1"/>
          </p:cNvSpPr>
          <p:nvPr>
            <p:ph type="ftr" sz="quarter" idx="11"/>
          </p:nvPr>
        </p:nvSpPr>
        <p:spPr/>
        <p:txBody>
          <a:bodyPr/>
          <a:lstStyle/>
          <a:p>
            <a:r>
              <a:rPr lang="it-IT"/>
              <a:t>TITOLO PRESENTAZIONE</a:t>
            </a:r>
            <a:endParaRPr lang="it-IT" b="1" dirty="0"/>
          </a:p>
        </p:txBody>
      </p:sp>
      <p:sp>
        <p:nvSpPr>
          <p:cNvPr id="6" name="Segnaposto numero diapositiva 5">
            <a:extLst>
              <a:ext uri="{FF2B5EF4-FFF2-40B4-BE49-F238E27FC236}">
                <a16:creationId xmlns:a16="http://schemas.microsoft.com/office/drawing/2014/main" id="{2C3E66EA-38BD-028F-56FB-1C89E33AD8BC}"/>
              </a:ext>
            </a:extLst>
          </p:cNvPr>
          <p:cNvSpPr>
            <a:spLocks noGrp="1"/>
          </p:cNvSpPr>
          <p:nvPr>
            <p:ph type="sldNum" sz="quarter" idx="12"/>
          </p:nvPr>
        </p:nvSpPr>
        <p:spPr/>
        <p:txBody>
          <a:bodyPr/>
          <a:lstStyle/>
          <a:p>
            <a:pPr>
              <a:defRPr lang="it-IT"/>
            </a:pPr>
            <a:fld id="{8D1FC6F8-0BCD-47E9-9C64-690771D9C143}" type="slidenum">
              <a:rPr lang="it-IT" smtClean="0"/>
              <a:pPr>
                <a:defRPr lang="it-IT"/>
              </a:pPr>
              <a:t>‹N›</a:t>
            </a:fld>
            <a:endParaRPr lang="it-IT" dirty="0"/>
          </a:p>
        </p:txBody>
      </p:sp>
    </p:spTree>
    <p:extLst>
      <p:ext uri="{BB962C8B-B14F-4D97-AF65-F5344CB8AC3E}">
        <p14:creationId xmlns:p14="http://schemas.microsoft.com/office/powerpoint/2010/main" val="1211201002"/>
      </p:ext>
    </p:extLst>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contra il nostro team 8-Up">
    <p:spTree>
      <p:nvGrpSpPr>
        <p:cNvPr id="1" name=""/>
        <p:cNvGrpSpPr/>
        <p:nvPr/>
      </p:nvGrpSpPr>
      <p:grpSpPr>
        <a:xfrm>
          <a:off x="0" y="0"/>
          <a:ext cx="0" cy="0"/>
          <a:chOff x="0" y="0"/>
          <a:chExt cx="0" cy="0"/>
        </a:xfrm>
      </p:grpSpPr>
      <p:pic>
        <p:nvPicPr>
          <p:cNvPr id="3" name="Elemento grafico 2">
            <a:extLst>
              <a:ext uri="{FF2B5EF4-FFF2-40B4-BE49-F238E27FC236}">
                <a16:creationId xmlns:a16="http://schemas.microsoft.com/office/drawing/2014/main" id="{8A79A51B-CC7A-4B36-B457-AF323638813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
            <a:ext cx="12205220" cy="6858001"/>
          </a:xfrm>
          <a:prstGeom prst="rect">
            <a:avLst/>
          </a:prstGeom>
        </p:spPr>
      </p:pic>
      <p:sp>
        <p:nvSpPr>
          <p:cNvPr id="2" name="Titolo 1">
            <a:extLst>
              <a:ext uri="{FF2B5EF4-FFF2-40B4-BE49-F238E27FC236}">
                <a16:creationId xmlns:a16="http://schemas.microsoft.com/office/drawing/2014/main" id="{0E019BE9-6149-434A-B185-EE7434112622}"/>
              </a:ext>
            </a:extLst>
          </p:cNvPr>
          <p:cNvSpPr>
            <a:spLocks noGrp="1"/>
          </p:cNvSpPr>
          <p:nvPr>
            <p:ph type="title" hasCustomPrompt="1"/>
          </p:nvPr>
        </p:nvSpPr>
        <p:spPr>
          <a:xfrm>
            <a:off x="661216" y="2375820"/>
            <a:ext cx="1939480" cy="2218499"/>
          </a:xfrm>
          <a:prstGeom prst="rect">
            <a:avLst/>
          </a:prstGeom>
        </p:spPr>
        <p:txBody>
          <a:bodyPr rtlCol="0" anchor="ctr"/>
          <a:lstStyle>
            <a:lvl1pPr algn="ctr">
              <a:lnSpc>
                <a:spcPct val="90000"/>
              </a:lnSpc>
              <a:spcBef>
                <a:spcPts val="1000"/>
              </a:spcBef>
              <a:defRPr lang="it-IT" sz="2800" b="1" cap="all" spc="400" baseline="0">
                <a:solidFill>
                  <a:schemeClr val="bg1"/>
                </a:solidFill>
                <a:latin typeface="Century Gothic" panose="020B0502020202020204" pitchFamily="34" charset="0"/>
              </a:defRPr>
            </a:lvl1pPr>
          </a:lstStyle>
          <a:p>
            <a:pPr rtl="0"/>
            <a:r>
              <a:rPr lang="it-IT" noProof="0" dirty="0"/>
              <a:t>Fare clic per inserire il titolo</a:t>
            </a:r>
          </a:p>
        </p:txBody>
      </p:sp>
      <p:sp>
        <p:nvSpPr>
          <p:cNvPr id="34" name="Segnaposto immagine 9">
            <a:extLst>
              <a:ext uri="{FF2B5EF4-FFF2-40B4-BE49-F238E27FC236}">
                <a16:creationId xmlns:a16="http://schemas.microsoft.com/office/drawing/2014/main" id="{18B0121B-CD0E-495B-9B36-4E88EA4A9786}"/>
              </a:ext>
              <a:ext uri="{C183D7F6-B498-43B3-948B-1728B52AA6E4}">
                <adec:decorative xmlns:adec="http://schemas.microsoft.com/office/drawing/2017/decorative" val="0"/>
              </a:ext>
            </a:extLst>
          </p:cNvPr>
          <p:cNvSpPr>
            <a:spLocks noGrp="1"/>
          </p:cNvSpPr>
          <p:nvPr>
            <p:ph type="pic" sz="quarter" idx="16" hasCustomPrompt="1"/>
          </p:nvPr>
        </p:nvSpPr>
        <p:spPr>
          <a:xfrm>
            <a:off x="3136339" y="1326925"/>
            <a:ext cx="1391577" cy="1391576"/>
          </a:xfrm>
          <a:prstGeom prst="ellipse">
            <a:avLst/>
          </a:prstGeom>
        </p:spPr>
        <p:txBody>
          <a:bodyPr rtlCol="0"/>
          <a:lstStyle>
            <a:lvl1pPr marL="0" indent="0" algn="ctr">
              <a:buNone/>
              <a:defRPr lang="it-IT" sz="2000">
                <a:solidFill>
                  <a:schemeClr val="bg1"/>
                </a:solidFill>
                <a:latin typeface="Calibri Light" panose="020F0302020204030204" pitchFamily="34" charset="0"/>
              </a:defRPr>
            </a:lvl1pPr>
          </a:lstStyle>
          <a:p>
            <a:pPr rtl="0"/>
            <a:r>
              <a:rPr lang="it-IT" noProof="0" dirty="0"/>
              <a:t>Fai clic per aggiungere una foto</a:t>
            </a:r>
          </a:p>
        </p:txBody>
      </p:sp>
      <p:sp>
        <p:nvSpPr>
          <p:cNvPr id="81" name="Segnaposto immagine 9">
            <a:extLst>
              <a:ext uri="{FF2B5EF4-FFF2-40B4-BE49-F238E27FC236}">
                <a16:creationId xmlns:a16="http://schemas.microsoft.com/office/drawing/2014/main" id="{4508E76D-2071-4546-8DF2-405B38E2E271}"/>
              </a:ext>
            </a:extLst>
          </p:cNvPr>
          <p:cNvSpPr>
            <a:spLocks noGrp="1"/>
          </p:cNvSpPr>
          <p:nvPr>
            <p:ph type="pic" sz="quarter" idx="39" hasCustomPrompt="1"/>
          </p:nvPr>
        </p:nvSpPr>
        <p:spPr>
          <a:xfrm>
            <a:off x="5209991" y="1326192"/>
            <a:ext cx="1391577" cy="1391576"/>
          </a:xfrm>
          <a:prstGeom prst="ellipse">
            <a:avLst/>
          </a:prstGeom>
        </p:spPr>
        <p:txBody>
          <a:bodyPr rtlCol="0"/>
          <a:lstStyle>
            <a:lvl1pPr marL="0" indent="0" algn="ctr">
              <a:buNone/>
              <a:defRPr lang="it-IT" sz="2000">
                <a:solidFill>
                  <a:schemeClr val="bg1"/>
                </a:solidFill>
                <a:latin typeface="Calibri Light" panose="020F0302020204030204" pitchFamily="34" charset="0"/>
              </a:defRPr>
            </a:lvl1pPr>
          </a:lstStyle>
          <a:p>
            <a:pPr rtl="0"/>
            <a:r>
              <a:rPr lang="it-IT" noProof="0" dirty="0"/>
              <a:t>Fai clic per aggiungere una foto</a:t>
            </a:r>
          </a:p>
        </p:txBody>
      </p:sp>
      <p:sp>
        <p:nvSpPr>
          <p:cNvPr id="85" name="Segnaposto immagine 9">
            <a:extLst>
              <a:ext uri="{FF2B5EF4-FFF2-40B4-BE49-F238E27FC236}">
                <a16:creationId xmlns:a16="http://schemas.microsoft.com/office/drawing/2014/main" id="{D319C8D5-E3A6-45C8-8A64-1C1B70C90DD1}"/>
              </a:ext>
              <a:ext uri="{C183D7F6-B498-43B3-948B-1728B52AA6E4}">
                <adec:decorative xmlns:adec="http://schemas.microsoft.com/office/drawing/2017/decorative" val="0"/>
              </a:ext>
            </a:extLst>
          </p:cNvPr>
          <p:cNvSpPr>
            <a:spLocks noGrp="1"/>
          </p:cNvSpPr>
          <p:nvPr>
            <p:ph type="pic" sz="quarter" idx="40" hasCustomPrompt="1"/>
          </p:nvPr>
        </p:nvSpPr>
        <p:spPr>
          <a:xfrm>
            <a:off x="7305041" y="1335752"/>
            <a:ext cx="1391577" cy="1391576"/>
          </a:xfrm>
          <a:prstGeom prst="ellipse">
            <a:avLst/>
          </a:prstGeom>
        </p:spPr>
        <p:txBody>
          <a:bodyPr rtlCol="0"/>
          <a:lstStyle>
            <a:lvl1pPr marL="0" indent="0" algn="ctr">
              <a:buNone/>
              <a:defRPr lang="it-IT" sz="2000">
                <a:solidFill>
                  <a:schemeClr val="bg1"/>
                </a:solidFill>
                <a:latin typeface="Calibri Light" panose="020F0302020204030204" pitchFamily="34" charset="0"/>
              </a:defRPr>
            </a:lvl1pPr>
          </a:lstStyle>
          <a:p>
            <a:pPr rtl="0"/>
            <a:r>
              <a:rPr lang="it-IT" noProof="0" dirty="0"/>
              <a:t>Fai clic per aggiungere una foto</a:t>
            </a:r>
          </a:p>
        </p:txBody>
      </p:sp>
      <p:sp>
        <p:nvSpPr>
          <p:cNvPr id="87" name="Segnaposto immagine 9">
            <a:extLst>
              <a:ext uri="{FF2B5EF4-FFF2-40B4-BE49-F238E27FC236}">
                <a16:creationId xmlns:a16="http://schemas.microsoft.com/office/drawing/2014/main" id="{01486F31-E79E-4E60-8749-B8036B3F096A}"/>
              </a:ext>
              <a:ext uri="{C183D7F6-B498-43B3-948B-1728B52AA6E4}">
                <adec:decorative xmlns:adec="http://schemas.microsoft.com/office/drawing/2017/decorative" val="0"/>
              </a:ext>
            </a:extLst>
          </p:cNvPr>
          <p:cNvSpPr>
            <a:spLocks noGrp="1"/>
          </p:cNvSpPr>
          <p:nvPr>
            <p:ph type="pic" sz="quarter" idx="41" hasCustomPrompt="1"/>
          </p:nvPr>
        </p:nvSpPr>
        <p:spPr>
          <a:xfrm>
            <a:off x="9384248" y="1326192"/>
            <a:ext cx="1391577" cy="1391576"/>
          </a:xfrm>
          <a:prstGeom prst="ellipse">
            <a:avLst/>
          </a:prstGeom>
        </p:spPr>
        <p:txBody>
          <a:bodyPr rtlCol="0"/>
          <a:lstStyle>
            <a:lvl1pPr marL="0" indent="0" algn="ctr">
              <a:buNone/>
              <a:defRPr lang="it-IT" sz="2000">
                <a:solidFill>
                  <a:schemeClr val="bg1"/>
                </a:solidFill>
                <a:latin typeface="Calibri Light" panose="020F0302020204030204" pitchFamily="34" charset="0"/>
              </a:defRPr>
            </a:lvl1pPr>
          </a:lstStyle>
          <a:p>
            <a:pPr rtl="0"/>
            <a:r>
              <a:rPr lang="it-IT" noProof="0" dirty="0"/>
              <a:t>Fai clic per aggiungere una foto</a:t>
            </a:r>
          </a:p>
        </p:txBody>
      </p:sp>
      <p:sp>
        <p:nvSpPr>
          <p:cNvPr id="37" name="Ovale 36">
            <a:extLst>
              <a:ext uri="{FF2B5EF4-FFF2-40B4-BE49-F238E27FC236}">
                <a16:creationId xmlns:a16="http://schemas.microsoft.com/office/drawing/2014/main" id="{8139AA92-1781-41FF-9168-9F70B1CD9FB7}"/>
              </a:ext>
              <a:ext uri="{C183D7F6-B498-43B3-948B-1728B52AA6E4}">
                <adec:decorative xmlns:adec="http://schemas.microsoft.com/office/drawing/2017/decorative" val="1"/>
              </a:ext>
            </a:extLst>
          </p:cNvPr>
          <p:cNvSpPr/>
          <p:nvPr userDrawn="1"/>
        </p:nvSpPr>
        <p:spPr>
          <a:xfrm>
            <a:off x="3031536" y="1222122"/>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dirty="0">
              <a:latin typeface="Calibri Light" panose="020F0302020204030204" pitchFamily="34" charset="0"/>
            </a:endParaRPr>
          </a:p>
        </p:txBody>
      </p:sp>
      <p:sp>
        <p:nvSpPr>
          <p:cNvPr id="41" name="Segnaposto testo 14">
            <a:extLst>
              <a:ext uri="{FF2B5EF4-FFF2-40B4-BE49-F238E27FC236}">
                <a16:creationId xmlns:a16="http://schemas.microsoft.com/office/drawing/2014/main" id="{5FE36F90-735E-43D7-854A-0347B805053D}"/>
              </a:ext>
            </a:extLst>
          </p:cNvPr>
          <p:cNvSpPr>
            <a:spLocks noGrp="1"/>
          </p:cNvSpPr>
          <p:nvPr>
            <p:ph type="body" sz="quarter" idx="19" hasCustomPrompt="1"/>
          </p:nvPr>
        </p:nvSpPr>
        <p:spPr>
          <a:xfrm>
            <a:off x="2796727" y="2972370"/>
            <a:ext cx="2085792" cy="274650"/>
          </a:xfrm>
          <a:prstGeom prst="rect">
            <a:avLst/>
          </a:prstGeom>
        </p:spPr>
        <p:txBody>
          <a:bodyPr rtlCol="0"/>
          <a:lstStyle>
            <a:lvl1pPr marL="0" indent="0" algn="ctr">
              <a:buNone/>
              <a:defRPr lang="it-IT" sz="1200" b="1" cap="all" spc="200" baseline="0">
                <a:solidFill>
                  <a:schemeClr val="accent6"/>
                </a:solidFill>
                <a:latin typeface="Century Gothic" panose="020B0502020202020204" pitchFamily="34" charset="0"/>
              </a:defRPr>
            </a:lvl1pPr>
          </a:lstStyle>
          <a:p>
            <a:pPr lvl="0" rtl="0"/>
            <a:r>
              <a:rPr lang="it-IT" noProof="0" dirty="0"/>
              <a:t>Aggiungere il nome</a:t>
            </a:r>
          </a:p>
        </p:txBody>
      </p:sp>
      <p:sp>
        <p:nvSpPr>
          <p:cNvPr id="42" name="Segnaposto testo 14">
            <a:extLst>
              <a:ext uri="{FF2B5EF4-FFF2-40B4-BE49-F238E27FC236}">
                <a16:creationId xmlns:a16="http://schemas.microsoft.com/office/drawing/2014/main" id="{2D0125FE-7543-4B0C-8C50-D4F2949EE8A0}"/>
              </a:ext>
            </a:extLst>
          </p:cNvPr>
          <p:cNvSpPr>
            <a:spLocks noGrp="1"/>
          </p:cNvSpPr>
          <p:nvPr>
            <p:ph type="body" sz="quarter" idx="20" hasCustomPrompt="1"/>
          </p:nvPr>
        </p:nvSpPr>
        <p:spPr>
          <a:xfrm>
            <a:off x="2896865" y="3198338"/>
            <a:ext cx="1885516" cy="365125"/>
          </a:xfrm>
          <a:prstGeom prst="rect">
            <a:avLst/>
          </a:prstGeom>
        </p:spPr>
        <p:txBody>
          <a:bodyPr rtlCol="0"/>
          <a:lstStyle>
            <a:lvl1pPr marL="0" indent="0" algn="ctr">
              <a:lnSpc>
                <a:spcPct val="90000"/>
              </a:lnSpc>
              <a:spcBef>
                <a:spcPts val="0"/>
              </a:spcBef>
              <a:buNone/>
              <a:defRPr lang="it-IT" sz="1000" cap="none" spc="0" baseline="0">
                <a:solidFill>
                  <a:schemeClr val="bg1"/>
                </a:solidFill>
                <a:latin typeface="Calibri Light" panose="020F0302020204030204" pitchFamily="34" charset="0"/>
              </a:defRPr>
            </a:lvl1pPr>
          </a:lstStyle>
          <a:p>
            <a:pPr lvl="0" rtl="0"/>
            <a:r>
              <a:rPr lang="it-IT" noProof="0" dirty="0"/>
              <a:t>Inserire il titolo</a:t>
            </a:r>
          </a:p>
        </p:txBody>
      </p:sp>
      <p:sp>
        <p:nvSpPr>
          <p:cNvPr id="43" name="Segnaposto testo 14">
            <a:extLst>
              <a:ext uri="{FF2B5EF4-FFF2-40B4-BE49-F238E27FC236}">
                <a16:creationId xmlns:a16="http://schemas.microsoft.com/office/drawing/2014/main" id="{839FFFF4-4A0D-40BD-B34D-CD03D03FBEC4}"/>
              </a:ext>
            </a:extLst>
          </p:cNvPr>
          <p:cNvSpPr>
            <a:spLocks noGrp="1"/>
          </p:cNvSpPr>
          <p:nvPr>
            <p:ph type="body" sz="quarter" idx="21" hasCustomPrompt="1"/>
          </p:nvPr>
        </p:nvSpPr>
        <p:spPr>
          <a:xfrm>
            <a:off x="4898932" y="2972370"/>
            <a:ext cx="2085792" cy="274650"/>
          </a:xfrm>
          <a:prstGeom prst="rect">
            <a:avLst/>
          </a:prstGeom>
        </p:spPr>
        <p:txBody>
          <a:bodyPr rtlCol="0"/>
          <a:lstStyle>
            <a:lvl1pPr marL="0" indent="0" algn="ctr">
              <a:buNone/>
              <a:defRPr lang="it-IT" sz="1200" b="1" cap="all" spc="200" baseline="0">
                <a:solidFill>
                  <a:schemeClr val="accent6"/>
                </a:solidFill>
                <a:latin typeface="Century Gothic" panose="020B0502020202020204" pitchFamily="34" charset="0"/>
              </a:defRPr>
            </a:lvl1pPr>
          </a:lstStyle>
          <a:p>
            <a:pPr lvl="0" rtl="0"/>
            <a:r>
              <a:rPr lang="it-IT" noProof="0" dirty="0"/>
              <a:t>Aggiungere il nome</a:t>
            </a:r>
          </a:p>
        </p:txBody>
      </p:sp>
      <p:sp>
        <p:nvSpPr>
          <p:cNvPr id="44" name="Segnaposto testo 14">
            <a:extLst>
              <a:ext uri="{FF2B5EF4-FFF2-40B4-BE49-F238E27FC236}">
                <a16:creationId xmlns:a16="http://schemas.microsoft.com/office/drawing/2014/main" id="{2697A53A-8491-4753-901E-02236DC0D5C4}"/>
              </a:ext>
            </a:extLst>
          </p:cNvPr>
          <p:cNvSpPr>
            <a:spLocks noGrp="1"/>
          </p:cNvSpPr>
          <p:nvPr>
            <p:ph type="body" sz="quarter" idx="22" hasCustomPrompt="1"/>
          </p:nvPr>
        </p:nvSpPr>
        <p:spPr>
          <a:xfrm>
            <a:off x="4999070" y="3198338"/>
            <a:ext cx="1885516" cy="365125"/>
          </a:xfrm>
          <a:prstGeom prst="rect">
            <a:avLst/>
          </a:prstGeom>
        </p:spPr>
        <p:txBody>
          <a:bodyPr rtlCol="0"/>
          <a:lstStyle>
            <a:lvl1pPr marL="0" indent="0" algn="ctr">
              <a:lnSpc>
                <a:spcPct val="90000"/>
              </a:lnSpc>
              <a:spcBef>
                <a:spcPts val="0"/>
              </a:spcBef>
              <a:buNone/>
              <a:defRPr lang="it-IT" sz="1000" cap="none" spc="0" baseline="0">
                <a:solidFill>
                  <a:schemeClr val="bg1"/>
                </a:solidFill>
                <a:latin typeface="Calibri Light" panose="020F0302020204030204" pitchFamily="34" charset="0"/>
              </a:defRPr>
            </a:lvl1pPr>
          </a:lstStyle>
          <a:p>
            <a:pPr lvl="0" rtl="0"/>
            <a:r>
              <a:rPr lang="it-IT" noProof="0" dirty="0"/>
              <a:t>Inserire il titolo</a:t>
            </a:r>
          </a:p>
        </p:txBody>
      </p:sp>
      <p:sp>
        <p:nvSpPr>
          <p:cNvPr id="45" name="Segnaposto testo 14">
            <a:extLst>
              <a:ext uri="{FF2B5EF4-FFF2-40B4-BE49-F238E27FC236}">
                <a16:creationId xmlns:a16="http://schemas.microsoft.com/office/drawing/2014/main" id="{A51D26D1-89AE-43E7-8F1B-E28B18019F84}"/>
              </a:ext>
            </a:extLst>
          </p:cNvPr>
          <p:cNvSpPr>
            <a:spLocks noGrp="1"/>
          </p:cNvSpPr>
          <p:nvPr>
            <p:ph type="body" sz="quarter" idx="23" hasCustomPrompt="1"/>
          </p:nvPr>
        </p:nvSpPr>
        <p:spPr>
          <a:xfrm>
            <a:off x="7000136" y="2972538"/>
            <a:ext cx="2085792" cy="274650"/>
          </a:xfrm>
          <a:prstGeom prst="rect">
            <a:avLst/>
          </a:prstGeom>
        </p:spPr>
        <p:txBody>
          <a:bodyPr rtlCol="0"/>
          <a:lstStyle>
            <a:lvl1pPr marL="0" indent="0" algn="ctr">
              <a:buNone/>
              <a:defRPr lang="it-IT" sz="1200" b="1" cap="all" spc="200" baseline="0">
                <a:solidFill>
                  <a:schemeClr val="accent6"/>
                </a:solidFill>
                <a:latin typeface="Century Gothic" panose="020B0502020202020204" pitchFamily="34" charset="0"/>
              </a:defRPr>
            </a:lvl1pPr>
          </a:lstStyle>
          <a:p>
            <a:pPr lvl="0" rtl="0"/>
            <a:r>
              <a:rPr lang="it-IT" noProof="0" dirty="0"/>
              <a:t>Aggiungere il nome</a:t>
            </a:r>
          </a:p>
        </p:txBody>
      </p:sp>
      <p:sp>
        <p:nvSpPr>
          <p:cNvPr id="46" name="Segnaposto testo 14">
            <a:extLst>
              <a:ext uri="{FF2B5EF4-FFF2-40B4-BE49-F238E27FC236}">
                <a16:creationId xmlns:a16="http://schemas.microsoft.com/office/drawing/2014/main" id="{0191059F-A4F0-4F1C-8237-308B7AD3F97D}"/>
              </a:ext>
            </a:extLst>
          </p:cNvPr>
          <p:cNvSpPr>
            <a:spLocks noGrp="1"/>
          </p:cNvSpPr>
          <p:nvPr>
            <p:ph type="body" sz="quarter" idx="24" hasCustomPrompt="1"/>
          </p:nvPr>
        </p:nvSpPr>
        <p:spPr>
          <a:xfrm>
            <a:off x="7100274" y="3198338"/>
            <a:ext cx="1885516" cy="365125"/>
          </a:xfrm>
          <a:prstGeom prst="rect">
            <a:avLst/>
          </a:prstGeom>
        </p:spPr>
        <p:txBody>
          <a:bodyPr rtlCol="0"/>
          <a:lstStyle>
            <a:lvl1pPr marL="0" indent="0" algn="ctr">
              <a:lnSpc>
                <a:spcPct val="90000"/>
              </a:lnSpc>
              <a:spcBef>
                <a:spcPts val="0"/>
              </a:spcBef>
              <a:buNone/>
              <a:defRPr lang="it-IT" sz="1000" cap="none" spc="0" baseline="0">
                <a:solidFill>
                  <a:schemeClr val="bg1"/>
                </a:solidFill>
                <a:latin typeface="Calibri Light" panose="020F0302020204030204" pitchFamily="34" charset="0"/>
              </a:defRPr>
            </a:lvl1pPr>
          </a:lstStyle>
          <a:p>
            <a:pPr lvl="0" rtl="0"/>
            <a:r>
              <a:rPr lang="it-IT" noProof="0" dirty="0"/>
              <a:t>Inserire il titolo</a:t>
            </a:r>
          </a:p>
        </p:txBody>
      </p:sp>
      <p:sp>
        <p:nvSpPr>
          <p:cNvPr id="47" name="Segnaposto testo 14">
            <a:extLst>
              <a:ext uri="{FF2B5EF4-FFF2-40B4-BE49-F238E27FC236}">
                <a16:creationId xmlns:a16="http://schemas.microsoft.com/office/drawing/2014/main" id="{CFCD3D62-2515-40AC-A8A1-F7786244B36F}"/>
              </a:ext>
            </a:extLst>
          </p:cNvPr>
          <p:cNvSpPr>
            <a:spLocks noGrp="1"/>
          </p:cNvSpPr>
          <p:nvPr>
            <p:ph type="body" sz="quarter" idx="25" hasCustomPrompt="1"/>
          </p:nvPr>
        </p:nvSpPr>
        <p:spPr>
          <a:xfrm>
            <a:off x="9095950" y="2972370"/>
            <a:ext cx="2085792" cy="274650"/>
          </a:xfrm>
          <a:prstGeom prst="rect">
            <a:avLst/>
          </a:prstGeom>
        </p:spPr>
        <p:txBody>
          <a:bodyPr rtlCol="0"/>
          <a:lstStyle>
            <a:lvl1pPr marL="0" indent="0" algn="ctr">
              <a:buNone/>
              <a:defRPr lang="it-IT" sz="1200" b="1" cap="all" spc="200" baseline="0">
                <a:solidFill>
                  <a:schemeClr val="accent6"/>
                </a:solidFill>
                <a:latin typeface="Century Gothic" panose="020B0502020202020204" pitchFamily="34" charset="0"/>
              </a:defRPr>
            </a:lvl1pPr>
          </a:lstStyle>
          <a:p>
            <a:pPr lvl="0" rtl="0"/>
            <a:r>
              <a:rPr lang="it-IT" noProof="0" dirty="0"/>
              <a:t>Aggiungere il nome</a:t>
            </a:r>
          </a:p>
        </p:txBody>
      </p:sp>
      <p:sp>
        <p:nvSpPr>
          <p:cNvPr id="48" name="Segnaposto testo 14">
            <a:extLst>
              <a:ext uri="{FF2B5EF4-FFF2-40B4-BE49-F238E27FC236}">
                <a16:creationId xmlns:a16="http://schemas.microsoft.com/office/drawing/2014/main" id="{96332DF1-A140-4DDE-9D59-EEF6D503A8D7}"/>
              </a:ext>
            </a:extLst>
          </p:cNvPr>
          <p:cNvSpPr>
            <a:spLocks noGrp="1"/>
          </p:cNvSpPr>
          <p:nvPr>
            <p:ph type="body" sz="quarter" idx="26" hasCustomPrompt="1"/>
          </p:nvPr>
        </p:nvSpPr>
        <p:spPr>
          <a:xfrm>
            <a:off x="9196088" y="3198338"/>
            <a:ext cx="1885516" cy="365125"/>
          </a:xfrm>
          <a:prstGeom prst="rect">
            <a:avLst/>
          </a:prstGeom>
        </p:spPr>
        <p:txBody>
          <a:bodyPr rtlCol="0"/>
          <a:lstStyle>
            <a:lvl1pPr marL="0" indent="0" algn="ctr">
              <a:lnSpc>
                <a:spcPct val="90000"/>
              </a:lnSpc>
              <a:spcBef>
                <a:spcPts val="0"/>
              </a:spcBef>
              <a:buNone/>
              <a:defRPr lang="it-IT" sz="1000" cap="none" spc="0" baseline="0">
                <a:solidFill>
                  <a:schemeClr val="bg1"/>
                </a:solidFill>
                <a:latin typeface="Calibri Light" panose="020F0302020204030204" pitchFamily="34" charset="0"/>
              </a:defRPr>
            </a:lvl1pPr>
          </a:lstStyle>
          <a:p>
            <a:pPr lvl="0" rtl="0"/>
            <a:r>
              <a:rPr lang="it-IT" noProof="0" dirty="0"/>
              <a:t>Inserire il titolo</a:t>
            </a:r>
          </a:p>
        </p:txBody>
      </p:sp>
      <p:sp>
        <p:nvSpPr>
          <p:cNvPr id="97" name="Segnaposto immagine 9">
            <a:extLst>
              <a:ext uri="{FF2B5EF4-FFF2-40B4-BE49-F238E27FC236}">
                <a16:creationId xmlns:a16="http://schemas.microsoft.com/office/drawing/2014/main" id="{74EEDA10-EB71-4CAE-80C3-9C8B46E6DF07}"/>
              </a:ext>
            </a:extLst>
          </p:cNvPr>
          <p:cNvSpPr>
            <a:spLocks noGrp="1"/>
          </p:cNvSpPr>
          <p:nvPr>
            <p:ph type="pic" sz="quarter" idx="42" hasCustomPrompt="1"/>
          </p:nvPr>
        </p:nvSpPr>
        <p:spPr>
          <a:xfrm>
            <a:off x="3136338" y="3967833"/>
            <a:ext cx="1391577" cy="1391576"/>
          </a:xfrm>
          <a:prstGeom prst="ellipse">
            <a:avLst/>
          </a:prstGeom>
        </p:spPr>
        <p:txBody>
          <a:bodyPr rtlCol="0"/>
          <a:lstStyle>
            <a:lvl1pPr marL="0" indent="0" algn="ctr">
              <a:buNone/>
              <a:defRPr lang="it-IT" sz="2000">
                <a:solidFill>
                  <a:schemeClr val="bg1"/>
                </a:solidFill>
                <a:latin typeface="Calibri Light" panose="020F0302020204030204" pitchFamily="34" charset="0"/>
              </a:defRPr>
            </a:lvl1pPr>
          </a:lstStyle>
          <a:p>
            <a:pPr rtl="0"/>
            <a:r>
              <a:rPr lang="it-IT" noProof="0" dirty="0"/>
              <a:t>Fai clic per aggiungere una foto</a:t>
            </a:r>
          </a:p>
        </p:txBody>
      </p:sp>
      <p:sp>
        <p:nvSpPr>
          <p:cNvPr id="99" name="Segnaposto immagine 9">
            <a:extLst>
              <a:ext uri="{FF2B5EF4-FFF2-40B4-BE49-F238E27FC236}">
                <a16:creationId xmlns:a16="http://schemas.microsoft.com/office/drawing/2014/main" id="{B9B031BF-4314-4A3C-B53C-3958CC4E6228}"/>
              </a:ext>
            </a:extLst>
          </p:cNvPr>
          <p:cNvSpPr>
            <a:spLocks noGrp="1"/>
          </p:cNvSpPr>
          <p:nvPr>
            <p:ph type="pic" sz="quarter" idx="43" hasCustomPrompt="1"/>
          </p:nvPr>
        </p:nvSpPr>
        <p:spPr>
          <a:xfrm>
            <a:off x="5209990" y="3967100"/>
            <a:ext cx="1391577" cy="1391576"/>
          </a:xfrm>
          <a:prstGeom prst="ellipse">
            <a:avLst/>
          </a:prstGeom>
        </p:spPr>
        <p:txBody>
          <a:bodyPr rtlCol="0"/>
          <a:lstStyle>
            <a:lvl1pPr marL="0" indent="0" algn="ctr">
              <a:buNone/>
              <a:defRPr lang="it-IT" sz="2000">
                <a:solidFill>
                  <a:schemeClr val="bg1"/>
                </a:solidFill>
                <a:latin typeface="Calibri Light" panose="020F0302020204030204" pitchFamily="34" charset="0"/>
              </a:defRPr>
            </a:lvl1pPr>
          </a:lstStyle>
          <a:p>
            <a:pPr rtl="0"/>
            <a:r>
              <a:rPr lang="it-IT" noProof="0" dirty="0"/>
              <a:t>Fai clic per aggiungere una foto</a:t>
            </a:r>
          </a:p>
        </p:txBody>
      </p:sp>
      <p:sp>
        <p:nvSpPr>
          <p:cNvPr id="101" name="Segnaposto immagine 9">
            <a:extLst>
              <a:ext uri="{FF2B5EF4-FFF2-40B4-BE49-F238E27FC236}">
                <a16:creationId xmlns:a16="http://schemas.microsoft.com/office/drawing/2014/main" id="{BC693B9A-3B30-4605-8EB8-2F155D0A4D7C}"/>
              </a:ext>
            </a:extLst>
          </p:cNvPr>
          <p:cNvSpPr>
            <a:spLocks noGrp="1"/>
          </p:cNvSpPr>
          <p:nvPr>
            <p:ph type="pic" sz="quarter" idx="44" hasCustomPrompt="1"/>
          </p:nvPr>
        </p:nvSpPr>
        <p:spPr>
          <a:xfrm>
            <a:off x="7305040" y="3976660"/>
            <a:ext cx="1391577" cy="1391576"/>
          </a:xfrm>
          <a:prstGeom prst="ellipse">
            <a:avLst/>
          </a:prstGeom>
        </p:spPr>
        <p:txBody>
          <a:bodyPr rtlCol="0"/>
          <a:lstStyle>
            <a:lvl1pPr marL="0" indent="0" algn="ctr">
              <a:buNone/>
              <a:defRPr lang="it-IT" sz="2000">
                <a:solidFill>
                  <a:schemeClr val="bg1"/>
                </a:solidFill>
                <a:latin typeface="Calibri Light" panose="020F0302020204030204" pitchFamily="34" charset="0"/>
              </a:defRPr>
            </a:lvl1pPr>
          </a:lstStyle>
          <a:p>
            <a:pPr rtl="0"/>
            <a:r>
              <a:rPr lang="it-IT" noProof="0" dirty="0"/>
              <a:t>Fai clic per aggiungere una foto</a:t>
            </a:r>
          </a:p>
        </p:txBody>
      </p:sp>
      <p:sp>
        <p:nvSpPr>
          <p:cNvPr id="103" name="Segnaposto immagine 9">
            <a:extLst>
              <a:ext uri="{FF2B5EF4-FFF2-40B4-BE49-F238E27FC236}">
                <a16:creationId xmlns:a16="http://schemas.microsoft.com/office/drawing/2014/main" id="{B4CC215D-FD31-4423-900D-14FF4F457AFA}"/>
              </a:ext>
            </a:extLst>
          </p:cNvPr>
          <p:cNvSpPr>
            <a:spLocks noGrp="1"/>
          </p:cNvSpPr>
          <p:nvPr>
            <p:ph type="pic" sz="quarter" idx="45" hasCustomPrompt="1"/>
          </p:nvPr>
        </p:nvSpPr>
        <p:spPr>
          <a:xfrm>
            <a:off x="9384247" y="3967100"/>
            <a:ext cx="1391577" cy="1391576"/>
          </a:xfrm>
          <a:prstGeom prst="ellipse">
            <a:avLst/>
          </a:prstGeom>
        </p:spPr>
        <p:txBody>
          <a:bodyPr rtlCol="0"/>
          <a:lstStyle>
            <a:lvl1pPr marL="0" indent="0" algn="ctr">
              <a:buNone/>
              <a:defRPr lang="it-IT" sz="2000">
                <a:solidFill>
                  <a:schemeClr val="bg1"/>
                </a:solidFill>
                <a:latin typeface="Calibri Light" panose="020F0302020204030204" pitchFamily="34" charset="0"/>
              </a:defRPr>
            </a:lvl1pPr>
          </a:lstStyle>
          <a:p>
            <a:pPr rtl="0"/>
            <a:r>
              <a:rPr lang="it-IT" noProof="0" dirty="0"/>
              <a:t>Fai clic per aggiungere una foto</a:t>
            </a:r>
          </a:p>
        </p:txBody>
      </p:sp>
      <p:sp>
        <p:nvSpPr>
          <p:cNvPr id="73" name="Segnaposto testo 14">
            <a:extLst>
              <a:ext uri="{FF2B5EF4-FFF2-40B4-BE49-F238E27FC236}">
                <a16:creationId xmlns:a16="http://schemas.microsoft.com/office/drawing/2014/main" id="{D4954E76-6CE5-4657-B73B-9875EBBEE003}"/>
              </a:ext>
            </a:extLst>
          </p:cNvPr>
          <p:cNvSpPr>
            <a:spLocks noGrp="1"/>
          </p:cNvSpPr>
          <p:nvPr>
            <p:ph type="body" sz="quarter" idx="31" hasCustomPrompt="1"/>
          </p:nvPr>
        </p:nvSpPr>
        <p:spPr>
          <a:xfrm>
            <a:off x="2796727" y="5587307"/>
            <a:ext cx="2085792" cy="274650"/>
          </a:xfrm>
          <a:prstGeom prst="rect">
            <a:avLst/>
          </a:prstGeom>
        </p:spPr>
        <p:txBody>
          <a:bodyPr rtlCol="0"/>
          <a:lstStyle>
            <a:lvl1pPr marL="0" indent="0" algn="ctr">
              <a:buNone/>
              <a:defRPr lang="it-IT" sz="1200" b="1" cap="all" spc="200" baseline="0">
                <a:solidFill>
                  <a:schemeClr val="accent6"/>
                </a:solidFill>
                <a:latin typeface="Century Gothic" panose="020B0502020202020204" pitchFamily="34" charset="0"/>
              </a:defRPr>
            </a:lvl1pPr>
          </a:lstStyle>
          <a:p>
            <a:pPr lvl="0" rtl="0"/>
            <a:r>
              <a:rPr lang="it-IT" noProof="0" dirty="0"/>
              <a:t>Aggiungere il nome</a:t>
            </a:r>
          </a:p>
        </p:txBody>
      </p:sp>
      <p:sp>
        <p:nvSpPr>
          <p:cNvPr id="74" name="Segnaposto testo 14">
            <a:extLst>
              <a:ext uri="{FF2B5EF4-FFF2-40B4-BE49-F238E27FC236}">
                <a16:creationId xmlns:a16="http://schemas.microsoft.com/office/drawing/2014/main" id="{E361B92F-F111-450A-A880-C34503792307}"/>
              </a:ext>
            </a:extLst>
          </p:cNvPr>
          <p:cNvSpPr>
            <a:spLocks noGrp="1"/>
          </p:cNvSpPr>
          <p:nvPr>
            <p:ph type="body" sz="quarter" idx="32" hasCustomPrompt="1"/>
          </p:nvPr>
        </p:nvSpPr>
        <p:spPr>
          <a:xfrm>
            <a:off x="2896865" y="5813275"/>
            <a:ext cx="1885516" cy="365125"/>
          </a:xfrm>
          <a:prstGeom prst="rect">
            <a:avLst/>
          </a:prstGeom>
        </p:spPr>
        <p:txBody>
          <a:bodyPr rtlCol="0"/>
          <a:lstStyle>
            <a:lvl1pPr marL="0" indent="0" algn="ctr">
              <a:lnSpc>
                <a:spcPct val="90000"/>
              </a:lnSpc>
              <a:spcBef>
                <a:spcPts val="0"/>
              </a:spcBef>
              <a:buNone/>
              <a:defRPr lang="it-IT" sz="1000" cap="none" spc="0" baseline="0">
                <a:solidFill>
                  <a:schemeClr val="bg1"/>
                </a:solidFill>
                <a:latin typeface="Calibri Light" panose="020F0302020204030204" pitchFamily="34" charset="0"/>
              </a:defRPr>
            </a:lvl1pPr>
          </a:lstStyle>
          <a:p>
            <a:pPr lvl="0" rtl="0"/>
            <a:r>
              <a:rPr lang="it-IT" noProof="0" dirty="0"/>
              <a:t>Inserire il titolo</a:t>
            </a:r>
          </a:p>
        </p:txBody>
      </p:sp>
      <p:sp>
        <p:nvSpPr>
          <p:cNvPr id="75" name="Segnaposto testo 14">
            <a:extLst>
              <a:ext uri="{FF2B5EF4-FFF2-40B4-BE49-F238E27FC236}">
                <a16:creationId xmlns:a16="http://schemas.microsoft.com/office/drawing/2014/main" id="{375C0FEC-10E7-43EA-953F-8CB9B43D05D4}"/>
              </a:ext>
            </a:extLst>
          </p:cNvPr>
          <p:cNvSpPr>
            <a:spLocks noGrp="1"/>
          </p:cNvSpPr>
          <p:nvPr>
            <p:ph type="body" sz="quarter" idx="33" hasCustomPrompt="1"/>
          </p:nvPr>
        </p:nvSpPr>
        <p:spPr>
          <a:xfrm>
            <a:off x="4898932" y="5587307"/>
            <a:ext cx="2085792" cy="274650"/>
          </a:xfrm>
          <a:prstGeom prst="rect">
            <a:avLst/>
          </a:prstGeom>
        </p:spPr>
        <p:txBody>
          <a:bodyPr rtlCol="0"/>
          <a:lstStyle>
            <a:lvl1pPr marL="0" indent="0" algn="ctr">
              <a:buNone/>
              <a:defRPr lang="it-IT" sz="1200" b="1" cap="all" spc="200" baseline="0">
                <a:solidFill>
                  <a:schemeClr val="accent6"/>
                </a:solidFill>
                <a:latin typeface="Century Gothic" panose="020B0502020202020204" pitchFamily="34" charset="0"/>
              </a:defRPr>
            </a:lvl1pPr>
          </a:lstStyle>
          <a:p>
            <a:pPr lvl="0" rtl="0"/>
            <a:r>
              <a:rPr lang="it-IT" noProof="0" dirty="0"/>
              <a:t>Aggiungere il nome</a:t>
            </a:r>
          </a:p>
        </p:txBody>
      </p:sp>
      <p:sp>
        <p:nvSpPr>
          <p:cNvPr id="76" name="Segnaposto testo 14">
            <a:extLst>
              <a:ext uri="{FF2B5EF4-FFF2-40B4-BE49-F238E27FC236}">
                <a16:creationId xmlns:a16="http://schemas.microsoft.com/office/drawing/2014/main" id="{84B1D0A0-DE01-44D1-9B3D-C05DBE9FF754}"/>
              </a:ext>
            </a:extLst>
          </p:cNvPr>
          <p:cNvSpPr>
            <a:spLocks noGrp="1"/>
          </p:cNvSpPr>
          <p:nvPr>
            <p:ph type="body" sz="quarter" idx="34" hasCustomPrompt="1"/>
          </p:nvPr>
        </p:nvSpPr>
        <p:spPr>
          <a:xfrm>
            <a:off x="4999070" y="5813275"/>
            <a:ext cx="1885516" cy="365125"/>
          </a:xfrm>
          <a:prstGeom prst="rect">
            <a:avLst/>
          </a:prstGeom>
        </p:spPr>
        <p:txBody>
          <a:bodyPr rtlCol="0"/>
          <a:lstStyle>
            <a:lvl1pPr marL="0" indent="0" algn="ctr">
              <a:lnSpc>
                <a:spcPct val="90000"/>
              </a:lnSpc>
              <a:spcBef>
                <a:spcPts val="0"/>
              </a:spcBef>
              <a:buNone/>
              <a:defRPr lang="it-IT" sz="1000" cap="none" spc="0" baseline="0">
                <a:solidFill>
                  <a:schemeClr val="bg1"/>
                </a:solidFill>
                <a:latin typeface="Calibri Light" panose="020F0302020204030204" pitchFamily="34" charset="0"/>
              </a:defRPr>
            </a:lvl1pPr>
          </a:lstStyle>
          <a:p>
            <a:pPr lvl="0" rtl="0"/>
            <a:r>
              <a:rPr lang="it-IT" noProof="0" dirty="0"/>
              <a:t>Inserire il titolo</a:t>
            </a:r>
          </a:p>
        </p:txBody>
      </p:sp>
      <p:sp>
        <p:nvSpPr>
          <p:cNvPr id="77" name="Segnaposto testo 14">
            <a:extLst>
              <a:ext uri="{FF2B5EF4-FFF2-40B4-BE49-F238E27FC236}">
                <a16:creationId xmlns:a16="http://schemas.microsoft.com/office/drawing/2014/main" id="{DB6914BB-9516-4473-A02F-1A325FA7EF4F}"/>
              </a:ext>
            </a:extLst>
          </p:cNvPr>
          <p:cNvSpPr>
            <a:spLocks noGrp="1"/>
          </p:cNvSpPr>
          <p:nvPr>
            <p:ph type="body" sz="quarter" idx="35" hasCustomPrompt="1"/>
          </p:nvPr>
        </p:nvSpPr>
        <p:spPr>
          <a:xfrm>
            <a:off x="7000136" y="5587475"/>
            <a:ext cx="2085792" cy="274650"/>
          </a:xfrm>
          <a:prstGeom prst="rect">
            <a:avLst/>
          </a:prstGeom>
        </p:spPr>
        <p:txBody>
          <a:bodyPr rtlCol="0"/>
          <a:lstStyle>
            <a:lvl1pPr marL="0" indent="0" algn="ctr">
              <a:buNone/>
              <a:defRPr lang="it-IT" sz="1200" b="1" cap="all" spc="200" baseline="0">
                <a:solidFill>
                  <a:schemeClr val="accent6"/>
                </a:solidFill>
                <a:latin typeface="Century Gothic" panose="020B0502020202020204" pitchFamily="34" charset="0"/>
              </a:defRPr>
            </a:lvl1pPr>
          </a:lstStyle>
          <a:p>
            <a:pPr lvl="0" rtl="0"/>
            <a:r>
              <a:rPr lang="it-IT" noProof="0" dirty="0"/>
              <a:t>Aggiungere il nome</a:t>
            </a:r>
          </a:p>
        </p:txBody>
      </p:sp>
      <p:sp>
        <p:nvSpPr>
          <p:cNvPr id="78" name="Segnaposto testo 14">
            <a:extLst>
              <a:ext uri="{FF2B5EF4-FFF2-40B4-BE49-F238E27FC236}">
                <a16:creationId xmlns:a16="http://schemas.microsoft.com/office/drawing/2014/main" id="{FEE30418-F1D4-4D16-A984-FAA6CA0C74BF}"/>
              </a:ext>
            </a:extLst>
          </p:cNvPr>
          <p:cNvSpPr>
            <a:spLocks noGrp="1"/>
          </p:cNvSpPr>
          <p:nvPr>
            <p:ph type="body" sz="quarter" idx="36" hasCustomPrompt="1"/>
          </p:nvPr>
        </p:nvSpPr>
        <p:spPr>
          <a:xfrm>
            <a:off x="7100274" y="5813275"/>
            <a:ext cx="1885516" cy="365125"/>
          </a:xfrm>
          <a:prstGeom prst="rect">
            <a:avLst/>
          </a:prstGeom>
        </p:spPr>
        <p:txBody>
          <a:bodyPr rtlCol="0"/>
          <a:lstStyle>
            <a:lvl1pPr marL="0" indent="0" algn="ctr">
              <a:lnSpc>
                <a:spcPct val="90000"/>
              </a:lnSpc>
              <a:spcBef>
                <a:spcPts val="0"/>
              </a:spcBef>
              <a:buNone/>
              <a:defRPr lang="it-IT" sz="1000" cap="none" spc="0" baseline="0">
                <a:solidFill>
                  <a:schemeClr val="bg1"/>
                </a:solidFill>
                <a:latin typeface="Calibri Light" panose="020F0302020204030204" pitchFamily="34" charset="0"/>
              </a:defRPr>
            </a:lvl1pPr>
          </a:lstStyle>
          <a:p>
            <a:pPr lvl="0" rtl="0"/>
            <a:r>
              <a:rPr lang="it-IT" noProof="0" dirty="0"/>
              <a:t>Inserire il titolo</a:t>
            </a:r>
          </a:p>
        </p:txBody>
      </p:sp>
      <p:sp>
        <p:nvSpPr>
          <p:cNvPr id="79" name="Segnaposto testo 14">
            <a:extLst>
              <a:ext uri="{FF2B5EF4-FFF2-40B4-BE49-F238E27FC236}">
                <a16:creationId xmlns:a16="http://schemas.microsoft.com/office/drawing/2014/main" id="{6D336D9D-1BA1-44AE-96D0-3ABDA2E02FB5}"/>
              </a:ext>
            </a:extLst>
          </p:cNvPr>
          <p:cNvSpPr>
            <a:spLocks noGrp="1"/>
          </p:cNvSpPr>
          <p:nvPr>
            <p:ph type="body" sz="quarter" idx="37" hasCustomPrompt="1"/>
          </p:nvPr>
        </p:nvSpPr>
        <p:spPr>
          <a:xfrm>
            <a:off x="9095950" y="5587307"/>
            <a:ext cx="2085792" cy="274650"/>
          </a:xfrm>
          <a:prstGeom prst="rect">
            <a:avLst/>
          </a:prstGeom>
        </p:spPr>
        <p:txBody>
          <a:bodyPr rtlCol="0"/>
          <a:lstStyle>
            <a:lvl1pPr marL="0" indent="0" algn="ctr">
              <a:buNone/>
              <a:defRPr lang="it-IT" sz="1200" b="1" cap="all" spc="200" baseline="0">
                <a:solidFill>
                  <a:schemeClr val="accent6"/>
                </a:solidFill>
                <a:latin typeface="Century Gothic" panose="020B0502020202020204" pitchFamily="34" charset="0"/>
              </a:defRPr>
            </a:lvl1pPr>
          </a:lstStyle>
          <a:p>
            <a:pPr lvl="0" rtl="0"/>
            <a:r>
              <a:rPr lang="it-IT" noProof="0" dirty="0"/>
              <a:t>Aggiungere il nome</a:t>
            </a:r>
          </a:p>
        </p:txBody>
      </p:sp>
      <p:sp>
        <p:nvSpPr>
          <p:cNvPr id="80" name="Segnaposto testo 14">
            <a:extLst>
              <a:ext uri="{FF2B5EF4-FFF2-40B4-BE49-F238E27FC236}">
                <a16:creationId xmlns:a16="http://schemas.microsoft.com/office/drawing/2014/main" id="{6CFC9B87-2AEB-414D-90C4-B7F8F4AA9080}"/>
              </a:ext>
            </a:extLst>
          </p:cNvPr>
          <p:cNvSpPr>
            <a:spLocks noGrp="1"/>
          </p:cNvSpPr>
          <p:nvPr>
            <p:ph type="body" sz="quarter" idx="38" hasCustomPrompt="1"/>
          </p:nvPr>
        </p:nvSpPr>
        <p:spPr>
          <a:xfrm>
            <a:off x="9192018" y="5813275"/>
            <a:ext cx="1885515" cy="365125"/>
          </a:xfrm>
          <a:prstGeom prst="rect">
            <a:avLst/>
          </a:prstGeom>
        </p:spPr>
        <p:txBody>
          <a:bodyPr rtlCol="0"/>
          <a:lstStyle>
            <a:lvl1pPr marL="0" indent="0" algn="ctr">
              <a:lnSpc>
                <a:spcPct val="90000"/>
              </a:lnSpc>
              <a:spcBef>
                <a:spcPts val="0"/>
              </a:spcBef>
              <a:buNone/>
              <a:defRPr lang="it-IT" sz="1000" cap="none" spc="0" baseline="0">
                <a:solidFill>
                  <a:schemeClr val="bg1"/>
                </a:solidFill>
                <a:latin typeface="Calibri Light" panose="020F0302020204030204" pitchFamily="34" charset="0"/>
              </a:defRPr>
            </a:lvl1pPr>
          </a:lstStyle>
          <a:p>
            <a:pPr lvl="0" rtl="0"/>
            <a:r>
              <a:rPr lang="it-IT" noProof="0" dirty="0"/>
              <a:t>Inserire il titolo</a:t>
            </a:r>
          </a:p>
        </p:txBody>
      </p:sp>
      <p:sp>
        <p:nvSpPr>
          <p:cNvPr id="82" name="Ovale 81">
            <a:extLst>
              <a:ext uri="{FF2B5EF4-FFF2-40B4-BE49-F238E27FC236}">
                <a16:creationId xmlns:a16="http://schemas.microsoft.com/office/drawing/2014/main" id="{9DC42105-8FBF-4317-8822-399B1F791ABF}"/>
              </a:ext>
              <a:ext uri="{C183D7F6-B498-43B3-948B-1728B52AA6E4}">
                <adec:decorative xmlns:adec="http://schemas.microsoft.com/office/drawing/2017/decorative" val="1"/>
              </a:ext>
            </a:extLst>
          </p:cNvPr>
          <p:cNvSpPr/>
          <p:nvPr userDrawn="1"/>
        </p:nvSpPr>
        <p:spPr>
          <a:xfrm>
            <a:off x="5105188" y="1221389"/>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dirty="0">
              <a:latin typeface="Calibri Light" panose="020F0302020204030204" pitchFamily="34" charset="0"/>
            </a:endParaRPr>
          </a:p>
        </p:txBody>
      </p:sp>
      <p:sp>
        <p:nvSpPr>
          <p:cNvPr id="86" name="Ovale 85">
            <a:extLst>
              <a:ext uri="{FF2B5EF4-FFF2-40B4-BE49-F238E27FC236}">
                <a16:creationId xmlns:a16="http://schemas.microsoft.com/office/drawing/2014/main" id="{644C80F9-E615-4699-A719-131E62011769}"/>
              </a:ext>
              <a:ext uri="{C183D7F6-B498-43B3-948B-1728B52AA6E4}">
                <adec:decorative xmlns:adec="http://schemas.microsoft.com/office/drawing/2017/decorative" val="1"/>
              </a:ext>
            </a:extLst>
          </p:cNvPr>
          <p:cNvSpPr/>
          <p:nvPr userDrawn="1"/>
        </p:nvSpPr>
        <p:spPr>
          <a:xfrm>
            <a:off x="7200238" y="1230949"/>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dirty="0">
              <a:latin typeface="Calibri Light" panose="020F0302020204030204" pitchFamily="34" charset="0"/>
            </a:endParaRPr>
          </a:p>
        </p:txBody>
      </p:sp>
      <p:sp>
        <p:nvSpPr>
          <p:cNvPr id="88" name="Ovale 87">
            <a:extLst>
              <a:ext uri="{FF2B5EF4-FFF2-40B4-BE49-F238E27FC236}">
                <a16:creationId xmlns:a16="http://schemas.microsoft.com/office/drawing/2014/main" id="{191882A0-07C5-40D6-9520-02882775B26A}"/>
              </a:ext>
              <a:ext uri="{C183D7F6-B498-43B3-948B-1728B52AA6E4}">
                <adec:decorative xmlns:adec="http://schemas.microsoft.com/office/drawing/2017/decorative" val="1"/>
              </a:ext>
            </a:extLst>
          </p:cNvPr>
          <p:cNvSpPr/>
          <p:nvPr userDrawn="1"/>
        </p:nvSpPr>
        <p:spPr>
          <a:xfrm>
            <a:off x="9279445" y="1221389"/>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dirty="0">
              <a:latin typeface="Calibri Light" panose="020F0302020204030204" pitchFamily="34" charset="0"/>
            </a:endParaRPr>
          </a:p>
        </p:txBody>
      </p:sp>
      <p:sp>
        <p:nvSpPr>
          <p:cNvPr id="98" name="Ovale 97">
            <a:extLst>
              <a:ext uri="{FF2B5EF4-FFF2-40B4-BE49-F238E27FC236}">
                <a16:creationId xmlns:a16="http://schemas.microsoft.com/office/drawing/2014/main" id="{242E90BB-F1EA-466F-939C-623189DF3ADD}"/>
              </a:ext>
              <a:ext uri="{C183D7F6-B498-43B3-948B-1728B52AA6E4}">
                <adec:decorative xmlns:adec="http://schemas.microsoft.com/office/drawing/2017/decorative" val="1"/>
              </a:ext>
            </a:extLst>
          </p:cNvPr>
          <p:cNvSpPr/>
          <p:nvPr userDrawn="1"/>
        </p:nvSpPr>
        <p:spPr>
          <a:xfrm>
            <a:off x="3031535" y="3863030"/>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dirty="0">
              <a:latin typeface="Calibri Light" panose="020F0302020204030204" pitchFamily="34" charset="0"/>
            </a:endParaRPr>
          </a:p>
        </p:txBody>
      </p:sp>
      <p:sp>
        <p:nvSpPr>
          <p:cNvPr id="100" name="Ovale 99">
            <a:extLst>
              <a:ext uri="{FF2B5EF4-FFF2-40B4-BE49-F238E27FC236}">
                <a16:creationId xmlns:a16="http://schemas.microsoft.com/office/drawing/2014/main" id="{CBBFD36F-B307-4513-ABAD-4A02FF737176}"/>
              </a:ext>
              <a:ext uri="{C183D7F6-B498-43B3-948B-1728B52AA6E4}">
                <adec:decorative xmlns:adec="http://schemas.microsoft.com/office/drawing/2017/decorative" val="1"/>
              </a:ext>
            </a:extLst>
          </p:cNvPr>
          <p:cNvSpPr/>
          <p:nvPr userDrawn="1"/>
        </p:nvSpPr>
        <p:spPr>
          <a:xfrm>
            <a:off x="5105187" y="3862297"/>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dirty="0">
              <a:latin typeface="Calibri Light" panose="020F0302020204030204" pitchFamily="34" charset="0"/>
            </a:endParaRPr>
          </a:p>
        </p:txBody>
      </p:sp>
      <p:sp>
        <p:nvSpPr>
          <p:cNvPr id="102" name="Ovale 101">
            <a:extLst>
              <a:ext uri="{FF2B5EF4-FFF2-40B4-BE49-F238E27FC236}">
                <a16:creationId xmlns:a16="http://schemas.microsoft.com/office/drawing/2014/main" id="{2E69D0B1-6D57-4A70-9C3C-F3A072AAA324}"/>
              </a:ext>
              <a:ext uri="{C183D7F6-B498-43B3-948B-1728B52AA6E4}">
                <adec:decorative xmlns:adec="http://schemas.microsoft.com/office/drawing/2017/decorative" val="1"/>
              </a:ext>
            </a:extLst>
          </p:cNvPr>
          <p:cNvSpPr/>
          <p:nvPr userDrawn="1"/>
        </p:nvSpPr>
        <p:spPr>
          <a:xfrm>
            <a:off x="7200237" y="3871857"/>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dirty="0">
              <a:latin typeface="Calibri Light" panose="020F0302020204030204" pitchFamily="34" charset="0"/>
            </a:endParaRPr>
          </a:p>
        </p:txBody>
      </p:sp>
      <p:sp>
        <p:nvSpPr>
          <p:cNvPr id="104" name="Ovale 103">
            <a:extLst>
              <a:ext uri="{FF2B5EF4-FFF2-40B4-BE49-F238E27FC236}">
                <a16:creationId xmlns:a16="http://schemas.microsoft.com/office/drawing/2014/main" id="{95C6593C-7D72-47FB-AACE-F8848EAFA3AB}"/>
              </a:ext>
              <a:ext uri="{C183D7F6-B498-43B3-948B-1728B52AA6E4}">
                <adec:decorative xmlns:adec="http://schemas.microsoft.com/office/drawing/2017/decorative" val="1"/>
              </a:ext>
            </a:extLst>
          </p:cNvPr>
          <p:cNvSpPr/>
          <p:nvPr userDrawn="1"/>
        </p:nvSpPr>
        <p:spPr>
          <a:xfrm>
            <a:off x="9279444" y="3862297"/>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dirty="0">
              <a:latin typeface="Calibri Light" panose="020F0302020204030204" pitchFamily="34" charset="0"/>
            </a:endParaRPr>
          </a:p>
        </p:txBody>
      </p:sp>
      <p:sp>
        <p:nvSpPr>
          <p:cNvPr id="105" name="Segnaposto piè di pagina 15">
            <a:extLst>
              <a:ext uri="{FF2B5EF4-FFF2-40B4-BE49-F238E27FC236}">
                <a16:creationId xmlns:a16="http://schemas.microsoft.com/office/drawing/2014/main" id="{75E80FB1-82CC-4144-A899-130449B1AC1C}"/>
              </a:ext>
            </a:extLst>
          </p:cNvPr>
          <p:cNvSpPr>
            <a:spLocks noGrp="1"/>
          </p:cNvSpPr>
          <p:nvPr>
            <p:ph type="ftr" sz="quarter" idx="3"/>
          </p:nvPr>
        </p:nvSpPr>
        <p:spPr>
          <a:xfrm rot="5400000">
            <a:off x="10541127" y="1408176"/>
            <a:ext cx="2770499" cy="365125"/>
          </a:xfrm>
          <a:prstGeom prst="rect">
            <a:avLst/>
          </a:prstGeom>
        </p:spPr>
        <p:txBody>
          <a:bodyPr rtlCol="0" anchor="ctr"/>
          <a:lstStyle>
            <a:lvl1pPr algn="r">
              <a:defRPr lang="it-IT" sz="900" cap="all" spc="400" baseline="0">
                <a:solidFill>
                  <a:schemeClr val="bg1"/>
                </a:solidFill>
                <a:latin typeface="Century Gothic" panose="020B0502020202020204" pitchFamily="34" charset="0"/>
              </a:defRPr>
            </a:lvl1pPr>
          </a:lstStyle>
          <a:p>
            <a:r>
              <a:rPr lang="it-IT" dirty="0"/>
              <a:t>TITOLO PRESENTAZIONE</a:t>
            </a:r>
          </a:p>
        </p:txBody>
      </p:sp>
      <p:sp>
        <p:nvSpPr>
          <p:cNvPr id="106" name="Segnaposto numero diapositiva 16">
            <a:extLst>
              <a:ext uri="{FF2B5EF4-FFF2-40B4-BE49-F238E27FC236}">
                <a16:creationId xmlns:a16="http://schemas.microsoft.com/office/drawing/2014/main" id="{10233900-5A86-4114-B6F5-3A0EA053C022}"/>
              </a:ext>
            </a:extLst>
          </p:cNvPr>
          <p:cNvSpPr>
            <a:spLocks noGrp="1"/>
          </p:cNvSpPr>
          <p:nvPr>
            <p:ph type="sldNum" sz="quarter" idx="4"/>
          </p:nvPr>
        </p:nvSpPr>
        <p:spPr>
          <a:xfrm>
            <a:off x="11519019" y="3164804"/>
            <a:ext cx="545911" cy="580029"/>
          </a:xfrm>
          <a:prstGeom prst="rect">
            <a:avLst/>
          </a:prstGeom>
        </p:spPr>
        <p:txBody>
          <a:bodyPr rtlCol="0" anchor="ctr"/>
          <a:lstStyle>
            <a:lvl1pPr algn="r">
              <a:defRPr lang="it-IT" sz="1600">
                <a:solidFill>
                  <a:schemeClr val="accent6"/>
                </a:solidFill>
                <a:latin typeface="Calibri Light" panose="020F0302020204030204" pitchFamily="34" charset="0"/>
              </a:defRPr>
            </a:lvl1pPr>
          </a:lstStyle>
          <a:p>
            <a:pPr>
              <a:defRPr lang="it-IT"/>
            </a:pPr>
            <a:fld id="{8D1FC6F8-0BCD-47E9-9C64-690771D9C143}" type="slidenum">
              <a:rPr lang="it-IT" smtClean="0"/>
              <a:pPr>
                <a:defRPr lang="it-IT"/>
              </a:pPr>
              <a:t>‹N›</a:t>
            </a:fld>
            <a:endParaRPr lang="it-IT" dirty="0"/>
          </a:p>
        </p:txBody>
      </p:sp>
      <p:sp>
        <p:nvSpPr>
          <p:cNvPr id="107" name="Segnaposto data 14">
            <a:extLst>
              <a:ext uri="{FF2B5EF4-FFF2-40B4-BE49-F238E27FC236}">
                <a16:creationId xmlns:a16="http://schemas.microsoft.com/office/drawing/2014/main" id="{FD1BC0B7-CAA7-4673-9A20-4EFEDC54FC46}"/>
              </a:ext>
            </a:extLst>
          </p:cNvPr>
          <p:cNvSpPr>
            <a:spLocks noGrp="1"/>
          </p:cNvSpPr>
          <p:nvPr>
            <p:ph type="dt" sz="half" idx="2"/>
          </p:nvPr>
        </p:nvSpPr>
        <p:spPr>
          <a:xfrm rot="5400000">
            <a:off x="10595991" y="5074920"/>
            <a:ext cx="2647667" cy="365125"/>
          </a:xfrm>
          <a:prstGeom prst="rect">
            <a:avLst/>
          </a:prstGeom>
        </p:spPr>
        <p:txBody>
          <a:bodyPr rtlCol="0" anchor="ctr"/>
          <a:lstStyle>
            <a:lvl1pPr>
              <a:defRPr lang="it-IT" sz="900" spc="400" baseline="0">
                <a:solidFill>
                  <a:schemeClr val="bg1"/>
                </a:solidFill>
                <a:latin typeface="Century Gothic" panose="020B0502020202020204" pitchFamily="34" charset="0"/>
              </a:defRPr>
            </a:lvl1pPr>
          </a:lstStyle>
          <a:p>
            <a:pPr>
              <a:defRPr lang="it-IT"/>
            </a:pPr>
            <a:r>
              <a:rPr lang="it-IT" cap="all" dirty="0"/>
              <a:t>21 maggio 20XX</a:t>
            </a:r>
          </a:p>
        </p:txBody>
      </p:sp>
    </p:spTree>
    <p:extLst>
      <p:ext uri="{BB962C8B-B14F-4D97-AF65-F5344CB8AC3E}">
        <p14:creationId xmlns:p14="http://schemas.microsoft.com/office/powerpoint/2010/main" val="18023333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inanziamenti">
    <p:spTree>
      <p:nvGrpSpPr>
        <p:cNvPr id="1" name=""/>
        <p:cNvGrpSpPr/>
        <p:nvPr/>
      </p:nvGrpSpPr>
      <p:grpSpPr>
        <a:xfrm>
          <a:off x="0" y="0"/>
          <a:ext cx="0" cy="0"/>
          <a:chOff x="0" y="0"/>
          <a:chExt cx="0" cy="0"/>
        </a:xfrm>
      </p:grpSpPr>
      <p:pic>
        <p:nvPicPr>
          <p:cNvPr id="50" name="Elemento grafico 49">
            <a:extLst>
              <a:ext uri="{FF2B5EF4-FFF2-40B4-BE49-F238E27FC236}">
                <a16:creationId xmlns:a16="http://schemas.microsoft.com/office/drawing/2014/main" id="{17DE9787-F8D7-4BBC-B3C0-144EEF47302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CB7F666A-7AF7-4FC6-99DD-E06ED83C2E88}"/>
              </a:ext>
            </a:extLst>
          </p:cNvPr>
          <p:cNvSpPr>
            <a:spLocks noGrp="1"/>
          </p:cNvSpPr>
          <p:nvPr>
            <p:ph type="title" hasCustomPrompt="1"/>
          </p:nvPr>
        </p:nvSpPr>
        <p:spPr>
          <a:xfrm>
            <a:off x="3131507" y="412356"/>
            <a:ext cx="5561556" cy="567670"/>
          </a:xfrm>
          <a:prstGeom prst="rect">
            <a:avLst/>
          </a:prstGeom>
        </p:spPr>
        <p:txBody>
          <a:bodyPr rtlCol="0"/>
          <a:lstStyle>
            <a:lvl1pPr algn="ctr">
              <a:defRPr lang="it-IT" sz="2800" b="1" cap="all" spc="400" baseline="0">
                <a:solidFill>
                  <a:schemeClr val="bg1"/>
                </a:solidFill>
                <a:latin typeface="Century Gothic" panose="020B0502020202020204" pitchFamily="34" charset="0"/>
              </a:defRPr>
            </a:lvl1pPr>
          </a:lstStyle>
          <a:p>
            <a:pPr rtl="0"/>
            <a:r>
              <a:rPr lang="it-IT" noProof="0" dirty="0"/>
              <a:t>Fare clic per inserire il titolo</a:t>
            </a:r>
          </a:p>
        </p:txBody>
      </p:sp>
      <p:sp>
        <p:nvSpPr>
          <p:cNvPr id="45" name="Segnaposto testo 10">
            <a:extLst>
              <a:ext uri="{FF2B5EF4-FFF2-40B4-BE49-F238E27FC236}">
                <a16:creationId xmlns:a16="http://schemas.microsoft.com/office/drawing/2014/main" id="{F2A51B67-A536-47ED-9C35-D2A4CF043420}"/>
              </a:ext>
            </a:extLst>
          </p:cNvPr>
          <p:cNvSpPr>
            <a:spLocks noGrp="1"/>
          </p:cNvSpPr>
          <p:nvPr>
            <p:ph type="body" sz="quarter" idx="21" hasCustomPrompt="1"/>
          </p:nvPr>
        </p:nvSpPr>
        <p:spPr>
          <a:xfrm>
            <a:off x="930273" y="2216292"/>
            <a:ext cx="1611892" cy="1151632"/>
          </a:xfrm>
          <a:prstGeom prst="rect">
            <a:avLst/>
          </a:prstGeom>
        </p:spPr>
        <p:txBody>
          <a:bodyPr rtlCol="0" anchor="ctr"/>
          <a:lstStyle>
            <a:lvl1pPr marL="0" indent="0" algn="ctr">
              <a:lnSpc>
                <a:spcPct val="100000"/>
              </a:lnSpc>
              <a:spcBef>
                <a:spcPts val="0"/>
              </a:spcBef>
              <a:spcAft>
                <a:spcPts val="0"/>
              </a:spcAft>
              <a:buNone/>
              <a:defRPr lang="it-IT" sz="4000" b="1" cap="all" spc="400" baseline="0">
                <a:solidFill>
                  <a:schemeClr val="accent5"/>
                </a:solidFill>
                <a:latin typeface="Century Gothic" panose="020B0502020202020204" pitchFamily="34" charset="0"/>
              </a:defRPr>
            </a:lvl1pPr>
          </a:lstStyle>
          <a:p>
            <a:pPr lvl="0" rtl="0"/>
            <a:r>
              <a:rPr lang="it-IT" noProof="0" dirty="0"/>
              <a:t>Aggiungi il titolo</a:t>
            </a:r>
          </a:p>
        </p:txBody>
      </p:sp>
      <p:sp>
        <p:nvSpPr>
          <p:cNvPr id="49" name="Segnaposto testo 10">
            <a:extLst>
              <a:ext uri="{FF2B5EF4-FFF2-40B4-BE49-F238E27FC236}">
                <a16:creationId xmlns:a16="http://schemas.microsoft.com/office/drawing/2014/main" id="{22B9C39F-D011-4AC3-A4D5-F61A1CB3650B}"/>
              </a:ext>
            </a:extLst>
          </p:cNvPr>
          <p:cNvSpPr>
            <a:spLocks noGrp="1"/>
          </p:cNvSpPr>
          <p:nvPr>
            <p:ph type="body" sz="quarter" idx="22" hasCustomPrompt="1"/>
          </p:nvPr>
        </p:nvSpPr>
        <p:spPr>
          <a:xfrm>
            <a:off x="3613801" y="2216293"/>
            <a:ext cx="1611892" cy="1151632"/>
          </a:xfrm>
          <a:prstGeom prst="rect">
            <a:avLst/>
          </a:prstGeom>
        </p:spPr>
        <p:txBody>
          <a:bodyPr rtlCol="0" anchor="ctr"/>
          <a:lstStyle>
            <a:lvl1pPr marL="0" indent="0" algn="ctr">
              <a:lnSpc>
                <a:spcPct val="100000"/>
              </a:lnSpc>
              <a:spcBef>
                <a:spcPts val="0"/>
              </a:spcBef>
              <a:buNone/>
              <a:defRPr lang="it-IT" sz="4000" b="1" cap="all" spc="400" baseline="0">
                <a:solidFill>
                  <a:schemeClr val="accent6">
                    <a:lumMod val="75000"/>
                  </a:schemeClr>
                </a:solidFill>
                <a:latin typeface="Century Gothic" panose="020B0502020202020204" pitchFamily="34" charset="0"/>
              </a:defRPr>
            </a:lvl1pPr>
          </a:lstStyle>
          <a:p>
            <a:pPr lvl="0" rtl="0"/>
            <a:r>
              <a:rPr lang="it-IT" noProof="0" dirty="0"/>
              <a:t>Aggiungi il titolo</a:t>
            </a:r>
          </a:p>
        </p:txBody>
      </p:sp>
      <p:sp>
        <p:nvSpPr>
          <p:cNvPr id="47" name="Segnaposto testo 10">
            <a:extLst>
              <a:ext uri="{FF2B5EF4-FFF2-40B4-BE49-F238E27FC236}">
                <a16:creationId xmlns:a16="http://schemas.microsoft.com/office/drawing/2014/main" id="{4ACDF114-02BD-4A37-9BE7-AA8094B7CD20}"/>
              </a:ext>
            </a:extLst>
          </p:cNvPr>
          <p:cNvSpPr>
            <a:spLocks noGrp="1"/>
          </p:cNvSpPr>
          <p:nvPr>
            <p:ph type="body" sz="quarter" idx="23" hasCustomPrompt="1"/>
          </p:nvPr>
        </p:nvSpPr>
        <p:spPr>
          <a:xfrm>
            <a:off x="6297329" y="2216293"/>
            <a:ext cx="1611892" cy="1151632"/>
          </a:xfrm>
          <a:prstGeom prst="rect">
            <a:avLst/>
          </a:prstGeom>
        </p:spPr>
        <p:txBody>
          <a:bodyPr rtlCol="0" anchor="ctr"/>
          <a:lstStyle>
            <a:lvl1pPr marL="0" indent="0" algn="ctr">
              <a:lnSpc>
                <a:spcPct val="100000"/>
              </a:lnSpc>
              <a:spcBef>
                <a:spcPts val="0"/>
              </a:spcBef>
              <a:buNone/>
              <a:defRPr lang="it-IT" sz="4000" b="1" cap="all" spc="400" baseline="0">
                <a:solidFill>
                  <a:schemeClr val="accent1">
                    <a:lumMod val="50000"/>
                    <a:lumOff val="50000"/>
                  </a:schemeClr>
                </a:solidFill>
                <a:latin typeface="Century Gothic" panose="020B0502020202020204" pitchFamily="34" charset="0"/>
              </a:defRPr>
            </a:lvl1pPr>
          </a:lstStyle>
          <a:p>
            <a:pPr lvl="0" rtl="0"/>
            <a:r>
              <a:rPr lang="it-IT" noProof="0" dirty="0"/>
              <a:t>Aggiungi il titolo</a:t>
            </a:r>
          </a:p>
        </p:txBody>
      </p:sp>
      <p:sp>
        <p:nvSpPr>
          <p:cNvPr id="48" name="Segnaposto testo 10">
            <a:extLst>
              <a:ext uri="{FF2B5EF4-FFF2-40B4-BE49-F238E27FC236}">
                <a16:creationId xmlns:a16="http://schemas.microsoft.com/office/drawing/2014/main" id="{E3852728-C736-414F-BEC0-31AB3A704D1D}"/>
              </a:ext>
            </a:extLst>
          </p:cNvPr>
          <p:cNvSpPr>
            <a:spLocks noGrp="1"/>
          </p:cNvSpPr>
          <p:nvPr>
            <p:ph type="body" sz="quarter" idx="24" hasCustomPrompt="1"/>
          </p:nvPr>
        </p:nvSpPr>
        <p:spPr>
          <a:xfrm>
            <a:off x="8980856" y="2216293"/>
            <a:ext cx="1611892" cy="1151632"/>
          </a:xfrm>
          <a:prstGeom prst="rect">
            <a:avLst/>
          </a:prstGeom>
        </p:spPr>
        <p:txBody>
          <a:bodyPr rtlCol="0" anchor="ctr"/>
          <a:lstStyle>
            <a:lvl1pPr marL="0" indent="0" algn="ctr">
              <a:lnSpc>
                <a:spcPct val="100000"/>
              </a:lnSpc>
              <a:spcBef>
                <a:spcPts val="0"/>
              </a:spcBef>
              <a:buNone/>
              <a:defRPr lang="it-IT" sz="4000" b="1" cap="all" spc="400" baseline="0">
                <a:solidFill>
                  <a:schemeClr val="accent3"/>
                </a:solidFill>
                <a:latin typeface="Century Gothic" panose="020B0502020202020204" pitchFamily="34" charset="0"/>
              </a:defRPr>
            </a:lvl1pPr>
          </a:lstStyle>
          <a:p>
            <a:pPr lvl="0" rtl="0"/>
            <a:r>
              <a:rPr lang="it-IT" noProof="0" dirty="0"/>
              <a:t>Aggiungi il titolo</a:t>
            </a:r>
          </a:p>
        </p:txBody>
      </p:sp>
      <p:sp>
        <p:nvSpPr>
          <p:cNvPr id="37" name="Segnaposto testo 14">
            <a:extLst>
              <a:ext uri="{FF2B5EF4-FFF2-40B4-BE49-F238E27FC236}">
                <a16:creationId xmlns:a16="http://schemas.microsoft.com/office/drawing/2014/main" id="{6B731840-A0DA-423D-9AD1-D542C17BA99A}"/>
              </a:ext>
            </a:extLst>
          </p:cNvPr>
          <p:cNvSpPr>
            <a:spLocks noGrp="1"/>
          </p:cNvSpPr>
          <p:nvPr>
            <p:ph type="body" sz="quarter" idx="12" hasCustomPrompt="1"/>
          </p:nvPr>
        </p:nvSpPr>
        <p:spPr>
          <a:xfrm>
            <a:off x="545026" y="3927568"/>
            <a:ext cx="2382386" cy="613702"/>
          </a:xfrm>
          <a:prstGeom prst="rect">
            <a:avLst/>
          </a:prstGeom>
        </p:spPr>
        <p:txBody>
          <a:bodyPr rtlCol="0" anchor="b"/>
          <a:lstStyle>
            <a:lvl1pPr marL="0" indent="0" algn="ctr">
              <a:lnSpc>
                <a:spcPct val="100000"/>
              </a:lnSpc>
              <a:spcBef>
                <a:spcPts val="0"/>
              </a:spcBef>
              <a:spcAft>
                <a:spcPts val="0"/>
              </a:spcAft>
              <a:buNone/>
              <a:defRPr lang="it-IT" sz="1600" b="1" cap="none" spc="200" baseline="0">
                <a:solidFill>
                  <a:schemeClr val="accent5"/>
                </a:solidFill>
                <a:latin typeface="Century Gothic" panose="020B0502020202020204" pitchFamily="34" charset="0"/>
              </a:defRPr>
            </a:lvl1pPr>
          </a:lstStyle>
          <a:p>
            <a:pPr lvl="0" rtl="0"/>
            <a:r>
              <a:rPr lang="it-IT" noProof="0" dirty="0"/>
              <a:t>Fare clic per inserire il titolo</a:t>
            </a:r>
          </a:p>
        </p:txBody>
      </p:sp>
      <p:sp>
        <p:nvSpPr>
          <p:cNvPr id="38" name="Segnaposto testo 14">
            <a:extLst>
              <a:ext uri="{FF2B5EF4-FFF2-40B4-BE49-F238E27FC236}">
                <a16:creationId xmlns:a16="http://schemas.microsoft.com/office/drawing/2014/main" id="{1E47A2D3-1E75-488B-A7B8-CB951C8CFBF3}"/>
              </a:ext>
            </a:extLst>
          </p:cNvPr>
          <p:cNvSpPr>
            <a:spLocks noGrp="1"/>
          </p:cNvSpPr>
          <p:nvPr>
            <p:ph type="body" sz="quarter" idx="13" hasCustomPrompt="1"/>
          </p:nvPr>
        </p:nvSpPr>
        <p:spPr>
          <a:xfrm>
            <a:off x="545026" y="4519311"/>
            <a:ext cx="2382386" cy="857935"/>
          </a:xfrm>
          <a:prstGeom prst="rect">
            <a:avLst/>
          </a:prstGeom>
        </p:spPr>
        <p:txBody>
          <a:bodyPr rtlCol="0"/>
          <a:lstStyle>
            <a:lvl1pPr marL="0" indent="0" algn="ctr">
              <a:lnSpc>
                <a:spcPct val="125000"/>
              </a:lnSpc>
              <a:spcBef>
                <a:spcPts val="0"/>
              </a:spcBef>
              <a:buNone/>
              <a:defRPr lang="it-IT" sz="1200" cap="none" spc="0" baseline="0">
                <a:solidFill>
                  <a:schemeClr val="bg1"/>
                </a:solidFill>
                <a:latin typeface="Calibri Light" panose="020F0302020204030204" pitchFamily="34" charset="0"/>
              </a:defRPr>
            </a:lvl1pPr>
          </a:lstStyle>
          <a:p>
            <a:pPr lvl="0" rtl="0"/>
            <a:r>
              <a:rPr lang="it-IT" noProof="0" dirty="0"/>
              <a:t>Fare clic per inserire il testo</a:t>
            </a:r>
          </a:p>
        </p:txBody>
      </p:sp>
      <p:sp>
        <p:nvSpPr>
          <p:cNvPr id="39" name="Segnaposto testo 14">
            <a:extLst>
              <a:ext uri="{FF2B5EF4-FFF2-40B4-BE49-F238E27FC236}">
                <a16:creationId xmlns:a16="http://schemas.microsoft.com/office/drawing/2014/main" id="{2D6ADA9B-155A-4D54-8FCB-993ADEDA7934}"/>
              </a:ext>
            </a:extLst>
          </p:cNvPr>
          <p:cNvSpPr>
            <a:spLocks noGrp="1"/>
          </p:cNvSpPr>
          <p:nvPr>
            <p:ph type="body" sz="quarter" idx="15" hasCustomPrompt="1"/>
          </p:nvPr>
        </p:nvSpPr>
        <p:spPr>
          <a:xfrm>
            <a:off x="3228554" y="3927568"/>
            <a:ext cx="2382386" cy="613702"/>
          </a:xfrm>
          <a:prstGeom prst="rect">
            <a:avLst/>
          </a:prstGeom>
        </p:spPr>
        <p:txBody>
          <a:bodyPr rtlCol="0" anchor="b"/>
          <a:lstStyle>
            <a:lvl1pPr marL="0" indent="0" algn="ctr">
              <a:lnSpc>
                <a:spcPct val="100000"/>
              </a:lnSpc>
              <a:spcBef>
                <a:spcPts val="0"/>
              </a:spcBef>
              <a:spcAft>
                <a:spcPts val="0"/>
              </a:spcAft>
              <a:buNone/>
              <a:defRPr lang="it-IT" sz="1600" b="1" cap="none" spc="200" baseline="0">
                <a:solidFill>
                  <a:schemeClr val="accent6">
                    <a:lumMod val="75000"/>
                  </a:schemeClr>
                </a:solidFill>
                <a:latin typeface="Century Gothic" panose="020B0502020202020204" pitchFamily="34" charset="0"/>
              </a:defRPr>
            </a:lvl1pPr>
          </a:lstStyle>
          <a:p>
            <a:pPr lvl="0" rtl="0"/>
            <a:r>
              <a:rPr lang="it-IT" noProof="0" dirty="0"/>
              <a:t>Fare clic per inserire il titolo</a:t>
            </a:r>
          </a:p>
        </p:txBody>
      </p:sp>
      <p:sp>
        <p:nvSpPr>
          <p:cNvPr id="40" name="Segnaposto testo 14">
            <a:extLst>
              <a:ext uri="{FF2B5EF4-FFF2-40B4-BE49-F238E27FC236}">
                <a16:creationId xmlns:a16="http://schemas.microsoft.com/office/drawing/2014/main" id="{EF3CF6C8-7D4D-4E50-B616-0431BD4830E4}"/>
              </a:ext>
            </a:extLst>
          </p:cNvPr>
          <p:cNvSpPr>
            <a:spLocks noGrp="1"/>
          </p:cNvSpPr>
          <p:nvPr>
            <p:ph type="body" sz="quarter" idx="16" hasCustomPrompt="1"/>
          </p:nvPr>
        </p:nvSpPr>
        <p:spPr>
          <a:xfrm>
            <a:off x="3228554" y="4519311"/>
            <a:ext cx="2382386" cy="857935"/>
          </a:xfrm>
          <a:prstGeom prst="rect">
            <a:avLst/>
          </a:prstGeom>
        </p:spPr>
        <p:txBody>
          <a:bodyPr rtlCol="0"/>
          <a:lstStyle>
            <a:lvl1pPr marL="0" indent="0" algn="ctr">
              <a:lnSpc>
                <a:spcPct val="125000"/>
              </a:lnSpc>
              <a:spcBef>
                <a:spcPts val="0"/>
              </a:spcBef>
              <a:buNone/>
              <a:defRPr lang="it-IT" sz="1200" cap="none" spc="0" baseline="0">
                <a:solidFill>
                  <a:schemeClr val="bg1"/>
                </a:solidFill>
                <a:latin typeface="Calibri Light" panose="020F0302020204030204" pitchFamily="34" charset="0"/>
              </a:defRPr>
            </a:lvl1pPr>
          </a:lstStyle>
          <a:p>
            <a:pPr lvl="0" rtl="0"/>
            <a:r>
              <a:rPr lang="it-IT" noProof="0" dirty="0"/>
              <a:t>Fare clic per inserire il testo</a:t>
            </a:r>
          </a:p>
        </p:txBody>
      </p:sp>
      <p:sp>
        <p:nvSpPr>
          <p:cNvPr id="41" name="Segnaposto testo 14">
            <a:extLst>
              <a:ext uri="{FF2B5EF4-FFF2-40B4-BE49-F238E27FC236}">
                <a16:creationId xmlns:a16="http://schemas.microsoft.com/office/drawing/2014/main" id="{1CDF49FC-54E3-44AE-A97C-193A25AD6CB3}"/>
              </a:ext>
            </a:extLst>
          </p:cNvPr>
          <p:cNvSpPr>
            <a:spLocks noGrp="1"/>
          </p:cNvSpPr>
          <p:nvPr>
            <p:ph type="body" sz="quarter" idx="17" hasCustomPrompt="1"/>
          </p:nvPr>
        </p:nvSpPr>
        <p:spPr>
          <a:xfrm>
            <a:off x="5912082" y="3927568"/>
            <a:ext cx="2382386" cy="613702"/>
          </a:xfrm>
          <a:prstGeom prst="rect">
            <a:avLst/>
          </a:prstGeom>
        </p:spPr>
        <p:txBody>
          <a:bodyPr rtlCol="0" anchor="b"/>
          <a:lstStyle>
            <a:lvl1pPr marL="0" indent="0" algn="ctr">
              <a:lnSpc>
                <a:spcPct val="100000"/>
              </a:lnSpc>
              <a:spcBef>
                <a:spcPts val="0"/>
              </a:spcBef>
              <a:spcAft>
                <a:spcPts val="0"/>
              </a:spcAft>
              <a:buNone/>
              <a:defRPr lang="it-IT" sz="1600" b="1" cap="none" spc="200" baseline="0">
                <a:solidFill>
                  <a:schemeClr val="accent1">
                    <a:lumMod val="50000"/>
                    <a:lumOff val="50000"/>
                  </a:schemeClr>
                </a:solidFill>
                <a:latin typeface="Century Gothic" panose="020B0502020202020204" pitchFamily="34" charset="0"/>
              </a:defRPr>
            </a:lvl1pPr>
          </a:lstStyle>
          <a:p>
            <a:pPr lvl="0" rtl="0"/>
            <a:r>
              <a:rPr lang="it-IT" noProof="0" dirty="0"/>
              <a:t>Fare clic per inserire il titolo</a:t>
            </a:r>
          </a:p>
        </p:txBody>
      </p:sp>
      <p:sp>
        <p:nvSpPr>
          <p:cNvPr id="42" name="Segnaposto testo 14">
            <a:extLst>
              <a:ext uri="{FF2B5EF4-FFF2-40B4-BE49-F238E27FC236}">
                <a16:creationId xmlns:a16="http://schemas.microsoft.com/office/drawing/2014/main" id="{742DE5D9-5D04-4F7F-9F34-704818185832}"/>
              </a:ext>
            </a:extLst>
          </p:cNvPr>
          <p:cNvSpPr>
            <a:spLocks noGrp="1"/>
          </p:cNvSpPr>
          <p:nvPr>
            <p:ph type="body" sz="quarter" idx="18" hasCustomPrompt="1"/>
          </p:nvPr>
        </p:nvSpPr>
        <p:spPr>
          <a:xfrm>
            <a:off x="5912082" y="4519311"/>
            <a:ext cx="2382386" cy="857935"/>
          </a:xfrm>
          <a:prstGeom prst="rect">
            <a:avLst/>
          </a:prstGeom>
        </p:spPr>
        <p:txBody>
          <a:bodyPr rtlCol="0"/>
          <a:lstStyle>
            <a:lvl1pPr marL="0" indent="0" algn="ctr">
              <a:lnSpc>
                <a:spcPct val="125000"/>
              </a:lnSpc>
              <a:spcBef>
                <a:spcPts val="0"/>
              </a:spcBef>
              <a:buNone/>
              <a:defRPr lang="it-IT" sz="1200" cap="none" spc="0" baseline="0">
                <a:solidFill>
                  <a:schemeClr val="bg1"/>
                </a:solidFill>
                <a:latin typeface="Calibri Light" panose="020F0302020204030204" pitchFamily="34" charset="0"/>
              </a:defRPr>
            </a:lvl1pPr>
          </a:lstStyle>
          <a:p>
            <a:pPr lvl="0" rtl="0"/>
            <a:r>
              <a:rPr lang="it-IT" noProof="0" dirty="0"/>
              <a:t>Fare clic per inserire il testo</a:t>
            </a:r>
          </a:p>
        </p:txBody>
      </p:sp>
      <p:sp>
        <p:nvSpPr>
          <p:cNvPr id="43" name="Segnaposto testo 14">
            <a:extLst>
              <a:ext uri="{FF2B5EF4-FFF2-40B4-BE49-F238E27FC236}">
                <a16:creationId xmlns:a16="http://schemas.microsoft.com/office/drawing/2014/main" id="{5F0B8140-B940-4531-9562-8D79015D9413}"/>
              </a:ext>
            </a:extLst>
          </p:cNvPr>
          <p:cNvSpPr>
            <a:spLocks noGrp="1"/>
          </p:cNvSpPr>
          <p:nvPr>
            <p:ph type="body" sz="quarter" idx="19" hasCustomPrompt="1"/>
          </p:nvPr>
        </p:nvSpPr>
        <p:spPr>
          <a:xfrm>
            <a:off x="8595609" y="3927568"/>
            <a:ext cx="2382386" cy="613702"/>
          </a:xfrm>
          <a:prstGeom prst="rect">
            <a:avLst/>
          </a:prstGeom>
        </p:spPr>
        <p:txBody>
          <a:bodyPr rtlCol="0" anchor="b"/>
          <a:lstStyle>
            <a:lvl1pPr marL="0" indent="0" algn="ctr">
              <a:lnSpc>
                <a:spcPct val="100000"/>
              </a:lnSpc>
              <a:spcBef>
                <a:spcPts val="0"/>
              </a:spcBef>
              <a:spcAft>
                <a:spcPts val="0"/>
              </a:spcAft>
              <a:buNone/>
              <a:defRPr lang="it-IT" sz="1600" b="1" cap="none" spc="200" baseline="0">
                <a:solidFill>
                  <a:schemeClr val="accent3"/>
                </a:solidFill>
                <a:latin typeface="Century Gothic" panose="020B0502020202020204" pitchFamily="34" charset="0"/>
              </a:defRPr>
            </a:lvl1pPr>
          </a:lstStyle>
          <a:p>
            <a:pPr lvl="0" rtl="0"/>
            <a:r>
              <a:rPr lang="it-IT" noProof="0" dirty="0"/>
              <a:t>Fare clic per inserire il titolo</a:t>
            </a:r>
          </a:p>
        </p:txBody>
      </p:sp>
      <p:sp>
        <p:nvSpPr>
          <p:cNvPr id="44" name="Segnaposto testo 14">
            <a:extLst>
              <a:ext uri="{FF2B5EF4-FFF2-40B4-BE49-F238E27FC236}">
                <a16:creationId xmlns:a16="http://schemas.microsoft.com/office/drawing/2014/main" id="{849CC034-065E-48F0-985D-B80C15200238}"/>
              </a:ext>
            </a:extLst>
          </p:cNvPr>
          <p:cNvSpPr>
            <a:spLocks noGrp="1"/>
          </p:cNvSpPr>
          <p:nvPr>
            <p:ph type="body" sz="quarter" idx="20" hasCustomPrompt="1"/>
          </p:nvPr>
        </p:nvSpPr>
        <p:spPr>
          <a:xfrm>
            <a:off x="8595609" y="4519311"/>
            <a:ext cx="2382386" cy="857935"/>
          </a:xfrm>
          <a:prstGeom prst="rect">
            <a:avLst/>
          </a:prstGeom>
        </p:spPr>
        <p:txBody>
          <a:bodyPr rtlCol="0"/>
          <a:lstStyle>
            <a:lvl1pPr marL="0" indent="0" algn="ctr">
              <a:lnSpc>
                <a:spcPct val="125000"/>
              </a:lnSpc>
              <a:spcBef>
                <a:spcPts val="0"/>
              </a:spcBef>
              <a:buNone/>
              <a:defRPr lang="it-IT" sz="1200" cap="none" spc="0" baseline="0">
                <a:solidFill>
                  <a:schemeClr val="bg1"/>
                </a:solidFill>
                <a:latin typeface="Calibri Light" panose="020F0302020204030204" pitchFamily="34" charset="0"/>
              </a:defRPr>
            </a:lvl1pPr>
          </a:lstStyle>
          <a:p>
            <a:pPr lvl="0" rtl="0"/>
            <a:r>
              <a:rPr lang="it-IT" noProof="0" dirty="0"/>
              <a:t>Fare clic per inserire il testo</a:t>
            </a:r>
          </a:p>
        </p:txBody>
      </p:sp>
      <p:sp>
        <p:nvSpPr>
          <p:cNvPr id="12" name="Segnaposto piè di pagina 15">
            <a:extLst>
              <a:ext uri="{FF2B5EF4-FFF2-40B4-BE49-F238E27FC236}">
                <a16:creationId xmlns:a16="http://schemas.microsoft.com/office/drawing/2014/main" id="{8035ED58-36EB-4147-BCAF-919ADD4DD583}"/>
              </a:ext>
            </a:extLst>
          </p:cNvPr>
          <p:cNvSpPr>
            <a:spLocks noGrp="1"/>
          </p:cNvSpPr>
          <p:nvPr>
            <p:ph type="ftr" sz="quarter" idx="3"/>
          </p:nvPr>
        </p:nvSpPr>
        <p:spPr>
          <a:xfrm rot="5400000">
            <a:off x="10541127" y="1408176"/>
            <a:ext cx="2770499" cy="365125"/>
          </a:xfrm>
          <a:prstGeom prst="rect">
            <a:avLst/>
          </a:prstGeom>
        </p:spPr>
        <p:txBody>
          <a:bodyPr rtlCol="0" anchor="ctr"/>
          <a:lstStyle>
            <a:lvl1pPr algn="r">
              <a:defRPr lang="it-IT" sz="900" cap="all" spc="400" baseline="0">
                <a:solidFill>
                  <a:schemeClr val="bg1"/>
                </a:solidFill>
                <a:latin typeface="Century Gothic" panose="020B0502020202020204" pitchFamily="34" charset="0"/>
              </a:defRPr>
            </a:lvl1pPr>
          </a:lstStyle>
          <a:p>
            <a:r>
              <a:rPr lang="it-IT" dirty="0"/>
              <a:t>TITOLO PRESENTAZIONE</a:t>
            </a:r>
          </a:p>
        </p:txBody>
      </p:sp>
      <p:sp>
        <p:nvSpPr>
          <p:cNvPr id="13" name="Segnaposto numero diapositiva 16">
            <a:extLst>
              <a:ext uri="{FF2B5EF4-FFF2-40B4-BE49-F238E27FC236}">
                <a16:creationId xmlns:a16="http://schemas.microsoft.com/office/drawing/2014/main" id="{7D46932B-0FD6-4226-B251-4B8154612142}"/>
              </a:ext>
            </a:extLst>
          </p:cNvPr>
          <p:cNvSpPr>
            <a:spLocks noGrp="1"/>
          </p:cNvSpPr>
          <p:nvPr>
            <p:ph type="sldNum" sz="quarter" idx="4"/>
          </p:nvPr>
        </p:nvSpPr>
        <p:spPr>
          <a:xfrm>
            <a:off x="11519019" y="3164804"/>
            <a:ext cx="545911" cy="580029"/>
          </a:xfrm>
          <a:prstGeom prst="rect">
            <a:avLst/>
          </a:prstGeom>
        </p:spPr>
        <p:txBody>
          <a:bodyPr rtlCol="0" anchor="ctr"/>
          <a:lstStyle>
            <a:lvl1pPr algn="r">
              <a:defRPr lang="it-IT" sz="1600">
                <a:solidFill>
                  <a:schemeClr val="accent6"/>
                </a:solidFill>
                <a:latin typeface="Calibri Light" panose="020F0302020204030204" pitchFamily="34" charset="0"/>
              </a:defRPr>
            </a:lvl1pPr>
          </a:lstStyle>
          <a:p>
            <a:pPr>
              <a:defRPr lang="it-IT"/>
            </a:pPr>
            <a:fld id="{8D1FC6F8-0BCD-47E9-9C64-690771D9C143}" type="slidenum">
              <a:rPr lang="it-IT" smtClean="0"/>
              <a:pPr>
                <a:defRPr lang="it-IT"/>
              </a:pPr>
              <a:t>‹N›</a:t>
            </a:fld>
            <a:endParaRPr lang="it-IT" dirty="0"/>
          </a:p>
        </p:txBody>
      </p:sp>
      <p:sp>
        <p:nvSpPr>
          <p:cNvPr id="14" name="Segnaposto data 14">
            <a:extLst>
              <a:ext uri="{FF2B5EF4-FFF2-40B4-BE49-F238E27FC236}">
                <a16:creationId xmlns:a16="http://schemas.microsoft.com/office/drawing/2014/main" id="{56763F7F-D8C0-4AC6-96D0-C445984C5CB1}"/>
              </a:ext>
            </a:extLst>
          </p:cNvPr>
          <p:cNvSpPr>
            <a:spLocks noGrp="1"/>
          </p:cNvSpPr>
          <p:nvPr>
            <p:ph type="dt" sz="half" idx="2"/>
          </p:nvPr>
        </p:nvSpPr>
        <p:spPr>
          <a:xfrm rot="5400000">
            <a:off x="10595991" y="5074920"/>
            <a:ext cx="2647667" cy="365125"/>
          </a:xfrm>
          <a:prstGeom prst="rect">
            <a:avLst/>
          </a:prstGeom>
        </p:spPr>
        <p:txBody>
          <a:bodyPr rtlCol="0" anchor="ctr"/>
          <a:lstStyle>
            <a:lvl1pPr>
              <a:defRPr lang="it-IT" sz="900" spc="400" baseline="0">
                <a:solidFill>
                  <a:schemeClr val="bg1"/>
                </a:solidFill>
                <a:latin typeface="Century Gothic" panose="020B0502020202020204" pitchFamily="34" charset="0"/>
              </a:defRPr>
            </a:lvl1pPr>
          </a:lstStyle>
          <a:p>
            <a:pPr>
              <a:defRPr lang="it-IT"/>
            </a:pPr>
            <a:r>
              <a:rPr lang="it-IT" cap="all" dirty="0"/>
              <a:t>21 maggio 20XX</a:t>
            </a:r>
          </a:p>
        </p:txBody>
      </p:sp>
    </p:spTree>
    <p:extLst>
      <p:ext uri="{BB962C8B-B14F-4D97-AF65-F5344CB8AC3E}">
        <p14:creationId xmlns:p14="http://schemas.microsoft.com/office/powerpoint/2010/main" val="7382815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iepilogo">
    <p:spTree>
      <p:nvGrpSpPr>
        <p:cNvPr id="1" name=""/>
        <p:cNvGrpSpPr/>
        <p:nvPr/>
      </p:nvGrpSpPr>
      <p:grpSpPr>
        <a:xfrm>
          <a:off x="0" y="0"/>
          <a:ext cx="0" cy="0"/>
          <a:chOff x="0" y="0"/>
          <a:chExt cx="0" cy="0"/>
        </a:xfrm>
      </p:grpSpPr>
      <p:pic>
        <p:nvPicPr>
          <p:cNvPr id="19" name="Elemento grafico 18">
            <a:extLst>
              <a:ext uri="{FF2B5EF4-FFF2-40B4-BE49-F238E27FC236}">
                <a16:creationId xmlns:a16="http://schemas.microsoft.com/office/drawing/2014/main" id="{03BA4599-9856-44E7-A2B6-2354614AF73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DA7B14DA-64F0-4FA7-9A51-F4DB18154D7E}"/>
              </a:ext>
            </a:extLst>
          </p:cNvPr>
          <p:cNvSpPr>
            <a:spLocks noGrp="1"/>
          </p:cNvSpPr>
          <p:nvPr>
            <p:ph type="title" hasCustomPrompt="1"/>
          </p:nvPr>
        </p:nvSpPr>
        <p:spPr>
          <a:xfrm>
            <a:off x="5679441" y="1259911"/>
            <a:ext cx="5124189" cy="492302"/>
          </a:xfrm>
          <a:prstGeom prst="rect">
            <a:avLst/>
          </a:prstGeom>
        </p:spPr>
        <p:txBody>
          <a:bodyPr rtlCol="0"/>
          <a:lstStyle>
            <a:lvl1pPr>
              <a:defRPr lang="it-IT" sz="2800" b="1" cap="all" spc="400" baseline="0">
                <a:solidFill>
                  <a:schemeClr val="accent6"/>
                </a:solidFill>
                <a:latin typeface="Century Gothic" panose="020B0502020202020204" pitchFamily="34" charset="0"/>
              </a:defRPr>
            </a:lvl1pPr>
          </a:lstStyle>
          <a:p>
            <a:pPr rtl="0"/>
            <a:r>
              <a:rPr lang="it-IT" noProof="0" dirty="0"/>
              <a:t>Fare clic per inserire il titolo</a:t>
            </a:r>
          </a:p>
        </p:txBody>
      </p:sp>
      <p:sp>
        <p:nvSpPr>
          <p:cNvPr id="17" name="Segnaposto testo 14">
            <a:extLst>
              <a:ext uri="{FF2B5EF4-FFF2-40B4-BE49-F238E27FC236}">
                <a16:creationId xmlns:a16="http://schemas.microsoft.com/office/drawing/2014/main" id="{DC4C8188-3DF6-4730-A43A-B789F03449DA}"/>
              </a:ext>
            </a:extLst>
          </p:cNvPr>
          <p:cNvSpPr>
            <a:spLocks noGrp="1"/>
          </p:cNvSpPr>
          <p:nvPr>
            <p:ph type="body" sz="quarter" idx="14" hasCustomPrompt="1"/>
          </p:nvPr>
        </p:nvSpPr>
        <p:spPr>
          <a:xfrm>
            <a:off x="5679441" y="1752212"/>
            <a:ext cx="4856479" cy="2413388"/>
          </a:xfrm>
          <a:prstGeom prst="rect">
            <a:avLst/>
          </a:prstGeom>
        </p:spPr>
        <p:txBody>
          <a:bodyPr rtlCol="0"/>
          <a:lstStyle>
            <a:lvl1pPr marL="0" indent="0">
              <a:lnSpc>
                <a:spcPct val="150000"/>
              </a:lnSpc>
              <a:spcBef>
                <a:spcPts val="0"/>
              </a:spcBef>
              <a:buNone/>
              <a:defRPr lang="it-IT" sz="1400" cap="none" spc="0" baseline="0">
                <a:solidFill>
                  <a:schemeClr val="bg1"/>
                </a:solidFill>
                <a:latin typeface="Calibri Light" panose="020F0302020204030204" pitchFamily="34" charset="0"/>
              </a:defRPr>
            </a:lvl1pPr>
          </a:lstStyle>
          <a:p>
            <a:pPr lvl="0" rtl="0"/>
            <a:r>
              <a:rPr lang="it-IT" noProof="0" dirty="0"/>
              <a:t>Fare clic per inserire il testo</a:t>
            </a:r>
          </a:p>
        </p:txBody>
      </p:sp>
      <p:sp>
        <p:nvSpPr>
          <p:cNvPr id="13" name="Segnaposto piè di pagina 15">
            <a:extLst>
              <a:ext uri="{FF2B5EF4-FFF2-40B4-BE49-F238E27FC236}">
                <a16:creationId xmlns:a16="http://schemas.microsoft.com/office/drawing/2014/main" id="{E06D1BDE-6908-49BA-9900-53DFFF4B1E1B}"/>
              </a:ext>
            </a:extLst>
          </p:cNvPr>
          <p:cNvSpPr>
            <a:spLocks noGrp="1"/>
          </p:cNvSpPr>
          <p:nvPr>
            <p:ph type="ftr" sz="quarter" idx="3"/>
          </p:nvPr>
        </p:nvSpPr>
        <p:spPr>
          <a:xfrm rot="5400000">
            <a:off x="10541127" y="1408176"/>
            <a:ext cx="2770499" cy="365125"/>
          </a:xfrm>
          <a:prstGeom prst="rect">
            <a:avLst/>
          </a:prstGeom>
        </p:spPr>
        <p:txBody>
          <a:bodyPr rtlCol="0" anchor="ctr"/>
          <a:lstStyle>
            <a:lvl1pPr algn="r">
              <a:defRPr lang="it-IT" sz="900" cap="all" spc="400" baseline="0">
                <a:solidFill>
                  <a:schemeClr val="bg1"/>
                </a:solidFill>
                <a:latin typeface="Century Gothic" panose="020B0502020202020204" pitchFamily="34" charset="0"/>
              </a:defRPr>
            </a:lvl1pPr>
          </a:lstStyle>
          <a:p>
            <a:r>
              <a:rPr lang="it-IT" dirty="0"/>
              <a:t>TITOLO PRESENTAZIONE</a:t>
            </a:r>
          </a:p>
        </p:txBody>
      </p:sp>
      <p:sp>
        <p:nvSpPr>
          <p:cNvPr id="14" name="Segnaposto numero diapositiva 16">
            <a:extLst>
              <a:ext uri="{FF2B5EF4-FFF2-40B4-BE49-F238E27FC236}">
                <a16:creationId xmlns:a16="http://schemas.microsoft.com/office/drawing/2014/main" id="{1C3470F5-DE33-49A4-AE82-D8EA10A4FC5F}"/>
              </a:ext>
            </a:extLst>
          </p:cNvPr>
          <p:cNvSpPr>
            <a:spLocks noGrp="1"/>
          </p:cNvSpPr>
          <p:nvPr>
            <p:ph type="sldNum" sz="quarter" idx="4"/>
          </p:nvPr>
        </p:nvSpPr>
        <p:spPr>
          <a:xfrm>
            <a:off x="11519019" y="3164804"/>
            <a:ext cx="545911" cy="580029"/>
          </a:xfrm>
          <a:prstGeom prst="rect">
            <a:avLst/>
          </a:prstGeom>
        </p:spPr>
        <p:txBody>
          <a:bodyPr rtlCol="0" anchor="ctr"/>
          <a:lstStyle>
            <a:lvl1pPr algn="r">
              <a:defRPr lang="it-IT" sz="1600">
                <a:solidFill>
                  <a:schemeClr val="accent6"/>
                </a:solidFill>
                <a:latin typeface="Calibri Light" panose="020F0302020204030204" pitchFamily="34" charset="0"/>
              </a:defRPr>
            </a:lvl1pPr>
          </a:lstStyle>
          <a:p>
            <a:pPr>
              <a:defRPr lang="it-IT"/>
            </a:pPr>
            <a:fld id="{8D1FC6F8-0BCD-47E9-9C64-690771D9C143}" type="slidenum">
              <a:rPr lang="it-IT" smtClean="0"/>
              <a:pPr>
                <a:defRPr lang="it-IT"/>
              </a:pPr>
              <a:t>‹N›</a:t>
            </a:fld>
            <a:endParaRPr lang="it-IT" dirty="0"/>
          </a:p>
        </p:txBody>
      </p:sp>
      <p:sp>
        <p:nvSpPr>
          <p:cNvPr id="15" name="Segnaposto data 14">
            <a:extLst>
              <a:ext uri="{FF2B5EF4-FFF2-40B4-BE49-F238E27FC236}">
                <a16:creationId xmlns:a16="http://schemas.microsoft.com/office/drawing/2014/main" id="{63DCFC99-67D1-468A-8498-B3C1C90B4CF3}"/>
              </a:ext>
            </a:extLst>
          </p:cNvPr>
          <p:cNvSpPr>
            <a:spLocks noGrp="1"/>
          </p:cNvSpPr>
          <p:nvPr>
            <p:ph type="dt" sz="half" idx="2"/>
          </p:nvPr>
        </p:nvSpPr>
        <p:spPr>
          <a:xfrm rot="5400000">
            <a:off x="10595991" y="5074920"/>
            <a:ext cx="2647667" cy="365125"/>
          </a:xfrm>
          <a:prstGeom prst="rect">
            <a:avLst/>
          </a:prstGeom>
        </p:spPr>
        <p:txBody>
          <a:bodyPr rtlCol="0" anchor="ctr"/>
          <a:lstStyle>
            <a:lvl1pPr>
              <a:defRPr lang="it-IT" sz="900" spc="400" baseline="0">
                <a:solidFill>
                  <a:schemeClr val="bg1"/>
                </a:solidFill>
                <a:latin typeface="Century Gothic" panose="020B0502020202020204" pitchFamily="34" charset="0"/>
              </a:defRPr>
            </a:lvl1pPr>
          </a:lstStyle>
          <a:p>
            <a:pPr>
              <a:defRPr lang="it-IT"/>
            </a:pPr>
            <a:r>
              <a:rPr lang="it-IT" cap="all" dirty="0"/>
              <a:t>21 maggio 20XX</a:t>
            </a:r>
          </a:p>
        </p:txBody>
      </p:sp>
    </p:spTree>
    <p:extLst>
      <p:ext uri="{BB962C8B-B14F-4D97-AF65-F5344CB8AC3E}">
        <p14:creationId xmlns:p14="http://schemas.microsoft.com/office/powerpoint/2010/main" val="1834407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9F9054-0FE1-1FCF-C160-0262F1AAF92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56C4E0C-B659-EB26-06E1-BBA8D62BDBB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580CA57-C243-5E52-7EFE-96FD1153911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C1DBB262-B247-2E11-C547-5E6A5CF9D216}"/>
              </a:ext>
            </a:extLst>
          </p:cNvPr>
          <p:cNvSpPr>
            <a:spLocks noGrp="1"/>
          </p:cNvSpPr>
          <p:nvPr>
            <p:ph type="dt" sz="half" idx="10"/>
          </p:nvPr>
        </p:nvSpPr>
        <p:spPr/>
        <p:txBody>
          <a:bodyPr/>
          <a:lstStyle/>
          <a:p>
            <a:pPr>
              <a:defRPr lang="it-IT"/>
            </a:pPr>
            <a:r>
              <a:rPr lang="it-IT" cap="all"/>
              <a:t>21 maggio 20XX</a:t>
            </a:r>
            <a:endParaRPr lang="it-IT" b="1" cap="all" dirty="0"/>
          </a:p>
        </p:txBody>
      </p:sp>
      <p:sp>
        <p:nvSpPr>
          <p:cNvPr id="6" name="Segnaposto piè di pagina 5">
            <a:extLst>
              <a:ext uri="{FF2B5EF4-FFF2-40B4-BE49-F238E27FC236}">
                <a16:creationId xmlns:a16="http://schemas.microsoft.com/office/drawing/2014/main" id="{733BD1F3-630E-C526-FFFA-7C28A7F0880A}"/>
              </a:ext>
            </a:extLst>
          </p:cNvPr>
          <p:cNvSpPr>
            <a:spLocks noGrp="1"/>
          </p:cNvSpPr>
          <p:nvPr>
            <p:ph type="ftr" sz="quarter" idx="11"/>
          </p:nvPr>
        </p:nvSpPr>
        <p:spPr/>
        <p:txBody>
          <a:bodyPr/>
          <a:lstStyle/>
          <a:p>
            <a:r>
              <a:rPr lang="it-IT"/>
              <a:t>TITOLO PRESENTAZIONE</a:t>
            </a:r>
            <a:endParaRPr lang="it-IT" b="1" dirty="0"/>
          </a:p>
        </p:txBody>
      </p:sp>
      <p:sp>
        <p:nvSpPr>
          <p:cNvPr id="7" name="Segnaposto numero diapositiva 6">
            <a:extLst>
              <a:ext uri="{FF2B5EF4-FFF2-40B4-BE49-F238E27FC236}">
                <a16:creationId xmlns:a16="http://schemas.microsoft.com/office/drawing/2014/main" id="{D5750590-31FC-737D-FB9C-E0E202251837}"/>
              </a:ext>
            </a:extLst>
          </p:cNvPr>
          <p:cNvSpPr>
            <a:spLocks noGrp="1"/>
          </p:cNvSpPr>
          <p:nvPr>
            <p:ph type="sldNum" sz="quarter" idx="12"/>
          </p:nvPr>
        </p:nvSpPr>
        <p:spPr/>
        <p:txBody>
          <a:bodyPr/>
          <a:lstStyle/>
          <a:p>
            <a:pPr>
              <a:defRPr lang="it-IT"/>
            </a:pPr>
            <a:fld id="{8D1FC6F8-0BCD-47E9-9C64-690771D9C143}" type="slidenum">
              <a:rPr lang="it-IT" smtClean="0"/>
              <a:pPr>
                <a:defRPr lang="it-IT"/>
              </a:pPr>
              <a:t>‹N›</a:t>
            </a:fld>
            <a:endParaRPr lang="it-IT" dirty="0"/>
          </a:p>
        </p:txBody>
      </p:sp>
    </p:spTree>
    <p:extLst>
      <p:ext uri="{BB962C8B-B14F-4D97-AF65-F5344CB8AC3E}">
        <p14:creationId xmlns:p14="http://schemas.microsoft.com/office/powerpoint/2010/main" val="2778648965"/>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0B084F-8B41-DE02-DB36-A4FC0052A00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B90FA98-8AAD-95A1-F802-7356EA2CD6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88C1A31-A56B-40C1-8013-276CF6AFA30C}"/>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25545312-90E3-AD3A-F19A-6E62209743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54C14835-476F-4C3B-45F1-64BF56C75E28}"/>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349F6964-39B3-3731-B5C0-01DD64B00AEF}"/>
              </a:ext>
            </a:extLst>
          </p:cNvPr>
          <p:cNvSpPr>
            <a:spLocks noGrp="1"/>
          </p:cNvSpPr>
          <p:nvPr>
            <p:ph type="dt" sz="half" idx="10"/>
          </p:nvPr>
        </p:nvSpPr>
        <p:spPr/>
        <p:txBody>
          <a:bodyPr/>
          <a:lstStyle/>
          <a:p>
            <a:pPr>
              <a:defRPr lang="it-IT"/>
            </a:pPr>
            <a:r>
              <a:rPr lang="it-IT" cap="all"/>
              <a:t>21 maggio 20XX</a:t>
            </a:r>
            <a:endParaRPr lang="it-IT" b="1" cap="all" dirty="0"/>
          </a:p>
        </p:txBody>
      </p:sp>
      <p:sp>
        <p:nvSpPr>
          <p:cNvPr id="8" name="Segnaposto piè di pagina 7">
            <a:extLst>
              <a:ext uri="{FF2B5EF4-FFF2-40B4-BE49-F238E27FC236}">
                <a16:creationId xmlns:a16="http://schemas.microsoft.com/office/drawing/2014/main" id="{F6CABB1C-E3B4-CFB0-6521-DAF6CEE6B5A2}"/>
              </a:ext>
            </a:extLst>
          </p:cNvPr>
          <p:cNvSpPr>
            <a:spLocks noGrp="1"/>
          </p:cNvSpPr>
          <p:nvPr>
            <p:ph type="ftr" sz="quarter" idx="11"/>
          </p:nvPr>
        </p:nvSpPr>
        <p:spPr/>
        <p:txBody>
          <a:bodyPr/>
          <a:lstStyle/>
          <a:p>
            <a:r>
              <a:rPr lang="it-IT"/>
              <a:t>TITOLO PRESENTAZIONE</a:t>
            </a:r>
            <a:endParaRPr lang="it-IT" b="1" dirty="0"/>
          </a:p>
        </p:txBody>
      </p:sp>
      <p:sp>
        <p:nvSpPr>
          <p:cNvPr id="9" name="Segnaposto numero diapositiva 8">
            <a:extLst>
              <a:ext uri="{FF2B5EF4-FFF2-40B4-BE49-F238E27FC236}">
                <a16:creationId xmlns:a16="http://schemas.microsoft.com/office/drawing/2014/main" id="{FDA89B83-DF6F-29DF-EC75-CBD7696663AE}"/>
              </a:ext>
            </a:extLst>
          </p:cNvPr>
          <p:cNvSpPr>
            <a:spLocks noGrp="1"/>
          </p:cNvSpPr>
          <p:nvPr>
            <p:ph type="sldNum" sz="quarter" idx="12"/>
          </p:nvPr>
        </p:nvSpPr>
        <p:spPr/>
        <p:txBody>
          <a:bodyPr/>
          <a:lstStyle/>
          <a:p>
            <a:pPr>
              <a:defRPr lang="it-IT"/>
            </a:pPr>
            <a:fld id="{8D1FC6F8-0BCD-47E9-9C64-690771D9C143}" type="slidenum">
              <a:rPr lang="it-IT" smtClean="0"/>
              <a:pPr>
                <a:defRPr lang="it-IT"/>
              </a:pPr>
              <a:t>‹N›</a:t>
            </a:fld>
            <a:endParaRPr lang="it-IT" dirty="0"/>
          </a:p>
        </p:txBody>
      </p:sp>
    </p:spTree>
    <p:extLst>
      <p:ext uri="{BB962C8B-B14F-4D97-AF65-F5344CB8AC3E}">
        <p14:creationId xmlns:p14="http://schemas.microsoft.com/office/powerpoint/2010/main" val="1600696931"/>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4A8CB9-AD95-E883-2A83-B87D5666F5F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C87FAB83-BF73-0AF6-7308-AA6DC7A8CFDC}"/>
              </a:ext>
            </a:extLst>
          </p:cNvPr>
          <p:cNvSpPr>
            <a:spLocks noGrp="1"/>
          </p:cNvSpPr>
          <p:nvPr>
            <p:ph type="dt" sz="half" idx="10"/>
          </p:nvPr>
        </p:nvSpPr>
        <p:spPr/>
        <p:txBody>
          <a:bodyPr/>
          <a:lstStyle/>
          <a:p>
            <a:pPr>
              <a:defRPr lang="it-IT"/>
            </a:pPr>
            <a:r>
              <a:rPr lang="it-IT" cap="all"/>
              <a:t>21 maggio 20XX</a:t>
            </a:r>
            <a:endParaRPr lang="it-IT" b="1" cap="all" dirty="0"/>
          </a:p>
        </p:txBody>
      </p:sp>
      <p:sp>
        <p:nvSpPr>
          <p:cNvPr id="4" name="Segnaposto piè di pagina 3">
            <a:extLst>
              <a:ext uri="{FF2B5EF4-FFF2-40B4-BE49-F238E27FC236}">
                <a16:creationId xmlns:a16="http://schemas.microsoft.com/office/drawing/2014/main" id="{31C9135A-9C6C-E06F-B17B-25A73D43AF8B}"/>
              </a:ext>
            </a:extLst>
          </p:cNvPr>
          <p:cNvSpPr>
            <a:spLocks noGrp="1"/>
          </p:cNvSpPr>
          <p:nvPr>
            <p:ph type="ftr" sz="quarter" idx="11"/>
          </p:nvPr>
        </p:nvSpPr>
        <p:spPr/>
        <p:txBody>
          <a:bodyPr/>
          <a:lstStyle/>
          <a:p>
            <a:r>
              <a:rPr lang="it-IT"/>
              <a:t>TITOLO PRESENTAZIONE</a:t>
            </a:r>
            <a:endParaRPr lang="it-IT" b="1" dirty="0"/>
          </a:p>
        </p:txBody>
      </p:sp>
      <p:sp>
        <p:nvSpPr>
          <p:cNvPr id="5" name="Segnaposto numero diapositiva 4">
            <a:extLst>
              <a:ext uri="{FF2B5EF4-FFF2-40B4-BE49-F238E27FC236}">
                <a16:creationId xmlns:a16="http://schemas.microsoft.com/office/drawing/2014/main" id="{6AF62DFE-3781-6AB2-8B34-8373FAD95A30}"/>
              </a:ext>
            </a:extLst>
          </p:cNvPr>
          <p:cNvSpPr>
            <a:spLocks noGrp="1"/>
          </p:cNvSpPr>
          <p:nvPr>
            <p:ph type="sldNum" sz="quarter" idx="12"/>
          </p:nvPr>
        </p:nvSpPr>
        <p:spPr/>
        <p:txBody>
          <a:bodyPr/>
          <a:lstStyle/>
          <a:p>
            <a:pPr>
              <a:defRPr lang="it-IT"/>
            </a:pPr>
            <a:fld id="{8D1FC6F8-0BCD-47E9-9C64-690771D9C143}" type="slidenum">
              <a:rPr lang="it-IT" smtClean="0"/>
              <a:pPr>
                <a:defRPr lang="it-IT"/>
              </a:pPr>
              <a:t>‹N›</a:t>
            </a:fld>
            <a:endParaRPr lang="it-IT" dirty="0"/>
          </a:p>
        </p:txBody>
      </p:sp>
    </p:spTree>
    <p:extLst>
      <p:ext uri="{BB962C8B-B14F-4D97-AF65-F5344CB8AC3E}">
        <p14:creationId xmlns:p14="http://schemas.microsoft.com/office/powerpoint/2010/main" val="867622856"/>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0E3BFBD-C2F5-C75B-A823-F5FF00849C57}"/>
              </a:ext>
            </a:extLst>
          </p:cNvPr>
          <p:cNvSpPr>
            <a:spLocks noGrp="1"/>
          </p:cNvSpPr>
          <p:nvPr>
            <p:ph type="dt" sz="half" idx="10"/>
          </p:nvPr>
        </p:nvSpPr>
        <p:spPr/>
        <p:txBody>
          <a:bodyPr/>
          <a:lstStyle/>
          <a:p>
            <a:pPr>
              <a:defRPr lang="it-IT"/>
            </a:pPr>
            <a:r>
              <a:rPr lang="it-IT" cap="all"/>
              <a:t>21 maggio 20XX</a:t>
            </a:r>
            <a:endParaRPr lang="it-IT" b="1" cap="all" dirty="0"/>
          </a:p>
        </p:txBody>
      </p:sp>
      <p:sp>
        <p:nvSpPr>
          <p:cNvPr id="3" name="Segnaposto piè di pagina 2">
            <a:extLst>
              <a:ext uri="{FF2B5EF4-FFF2-40B4-BE49-F238E27FC236}">
                <a16:creationId xmlns:a16="http://schemas.microsoft.com/office/drawing/2014/main" id="{7F585AF1-A446-EEB1-ECED-0078E6A7679E}"/>
              </a:ext>
            </a:extLst>
          </p:cNvPr>
          <p:cNvSpPr>
            <a:spLocks noGrp="1"/>
          </p:cNvSpPr>
          <p:nvPr>
            <p:ph type="ftr" sz="quarter" idx="11"/>
          </p:nvPr>
        </p:nvSpPr>
        <p:spPr/>
        <p:txBody>
          <a:bodyPr/>
          <a:lstStyle/>
          <a:p>
            <a:r>
              <a:rPr lang="it-IT"/>
              <a:t>TITOLO PRESENTAZIONE</a:t>
            </a:r>
            <a:endParaRPr lang="it-IT" b="1" dirty="0"/>
          </a:p>
        </p:txBody>
      </p:sp>
      <p:sp>
        <p:nvSpPr>
          <p:cNvPr id="4" name="Segnaposto numero diapositiva 3">
            <a:extLst>
              <a:ext uri="{FF2B5EF4-FFF2-40B4-BE49-F238E27FC236}">
                <a16:creationId xmlns:a16="http://schemas.microsoft.com/office/drawing/2014/main" id="{31C1EE18-5F30-253E-7140-90F003B45A09}"/>
              </a:ext>
            </a:extLst>
          </p:cNvPr>
          <p:cNvSpPr>
            <a:spLocks noGrp="1"/>
          </p:cNvSpPr>
          <p:nvPr>
            <p:ph type="sldNum" sz="quarter" idx="12"/>
          </p:nvPr>
        </p:nvSpPr>
        <p:spPr/>
        <p:txBody>
          <a:bodyPr/>
          <a:lstStyle/>
          <a:p>
            <a:pPr>
              <a:defRPr lang="it-IT"/>
            </a:pPr>
            <a:fld id="{8D1FC6F8-0BCD-47E9-9C64-690771D9C143}" type="slidenum">
              <a:rPr lang="it-IT" smtClean="0"/>
              <a:pPr>
                <a:defRPr lang="it-IT"/>
              </a:pPr>
              <a:t>‹N›</a:t>
            </a:fld>
            <a:endParaRPr lang="it-IT" dirty="0"/>
          </a:p>
        </p:txBody>
      </p:sp>
    </p:spTree>
    <p:extLst>
      <p:ext uri="{BB962C8B-B14F-4D97-AF65-F5344CB8AC3E}">
        <p14:creationId xmlns:p14="http://schemas.microsoft.com/office/powerpoint/2010/main" val="3111365406"/>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8D978D-67E2-D89A-8EEF-7B5FFB8DA5A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EE293F5-8E59-2BA5-FAC0-1C2695A419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CDCCC73-A396-699B-158A-F5757CEDF6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3288931-F67E-5FC9-BC9C-203D42E98349}"/>
              </a:ext>
            </a:extLst>
          </p:cNvPr>
          <p:cNvSpPr>
            <a:spLocks noGrp="1"/>
          </p:cNvSpPr>
          <p:nvPr>
            <p:ph type="dt" sz="half" idx="10"/>
          </p:nvPr>
        </p:nvSpPr>
        <p:spPr/>
        <p:txBody>
          <a:bodyPr/>
          <a:lstStyle/>
          <a:p>
            <a:pPr>
              <a:defRPr lang="it-IT"/>
            </a:pPr>
            <a:r>
              <a:rPr lang="it-IT" cap="all"/>
              <a:t>21 maggio 20XX</a:t>
            </a:r>
            <a:endParaRPr lang="it-IT" b="1" cap="all" dirty="0"/>
          </a:p>
        </p:txBody>
      </p:sp>
      <p:sp>
        <p:nvSpPr>
          <p:cNvPr id="6" name="Segnaposto piè di pagina 5">
            <a:extLst>
              <a:ext uri="{FF2B5EF4-FFF2-40B4-BE49-F238E27FC236}">
                <a16:creationId xmlns:a16="http://schemas.microsoft.com/office/drawing/2014/main" id="{1861D15F-54A3-32FE-6AED-510F6C4D6265}"/>
              </a:ext>
            </a:extLst>
          </p:cNvPr>
          <p:cNvSpPr>
            <a:spLocks noGrp="1"/>
          </p:cNvSpPr>
          <p:nvPr>
            <p:ph type="ftr" sz="quarter" idx="11"/>
          </p:nvPr>
        </p:nvSpPr>
        <p:spPr/>
        <p:txBody>
          <a:bodyPr/>
          <a:lstStyle/>
          <a:p>
            <a:r>
              <a:rPr lang="it-IT"/>
              <a:t>TITOLO PRESENTAZIONE</a:t>
            </a:r>
            <a:endParaRPr lang="it-IT" b="1" dirty="0"/>
          </a:p>
        </p:txBody>
      </p:sp>
      <p:sp>
        <p:nvSpPr>
          <p:cNvPr id="7" name="Segnaposto numero diapositiva 6">
            <a:extLst>
              <a:ext uri="{FF2B5EF4-FFF2-40B4-BE49-F238E27FC236}">
                <a16:creationId xmlns:a16="http://schemas.microsoft.com/office/drawing/2014/main" id="{FC869465-023B-3933-2075-99BEF84171A6}"/>
              </a:ext>
            </a:extLst>
          </p:cNvPr>
          <p:cNvSpPr>
            <a:spLocks noGrp="1"/>
          </p:cNvSpPr>
          <p:nvPr>
            <p:ph type="sldNum" sz="quarter" idx="12"/>
          </p:nvPr>
        </p:nvSpPr>
        <p:spPr/>
        <p:txBody>
          <a:bodyPr/>
          <a:lstStyle/>
          <a:p>
            <a:pPr>
              <a:defRPr lang="it-IT"/>
            </a:pPr>
            <a:fld id="{8D1FC6F8-0BCD-47E9-9C64-690771D9C143}" type="slidenum">
              <a:rPr lang="it-IT" smtClean="0"/>
              <a:pPr>
                <a:defRPr lang="it-IT"/>
              </a:pPr>
              <a:t>‹N›</a:t>
            </a:fld>
            <a:endParaRPr lang="it-IT" dirty="0"/>
          </a:p>
        </p:txBody>
      </p:sp>
    </p:spTree>
    <p:extLst>
      <p:ext uri="{BB962C8B-B14F-4D97-AF65-F5344CB8AC3E}">
        <p14:creationId xmlns:p14="http://schemas.microsoft.com/office/powerpoint/2010/main" val="1713617120"/>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EB9674-BB78-A8D5-52F4-B7CDF715A14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B70454CC-4158-3C67-1429-086A869F27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9380652-BAFE-6A4F-8C11-9BE9512228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64B1465-4918-35DB-FC86-21424302A3BF}"/>
              </a:ext>
            </a:extLst>
          </p:cNvPr>
          <p:cNvSpPr>
            <a:spLocks noGrp="1"/>
          </p:cNvSpPr>
          <p:nvPr>
            <p:ph type="dt" sz="half" idx="10"/>
          </p:nvPr>
        </p:nvSpPr>
        <p:spPr/>
        <p:txBody>
          <a:bodyPr/>
          <a:lstStyle/>
          <a:p>
            <a:pPr>
              <a:defRPr lang="it-IT"/>
            </a:pPr>
            <a:r>
              <a:rPr lang="it-IT" cap="all"/>
              <a:t>21 maggio 20XX</a:t>
            </a:r>
            <a:endParaRPr lang="it-IT" b="1" cap="all" dirty="0"/>
          </a:p>
        </p:txBody>
      </p:sp>
      <p:sp>
        <p:nvSpPr>
          <p:cNvPr id="6" name="Segnaposto piè di pagina 5">
            <a:extLst>
              <a:ext uri="{FF2B5EF4-FFF2-40B4-BE49-F238E27FC236}">
                <a16:creationId xmlns:a16="http://schemas.microsoft.com/office/drawing/2014/main" id="{42369BF6-4D60-D00A-398B-D0A07E2F2561}"/>
              </a:ext>
            </a:extLst>
          </p:cNvPr>
          <p:cNvSpPr>
            <a:spLocks noGrp="1"/>
          </p:cNvSpPr>
          <p:nvPr>
            <p:ph type="ftr" sz="quarter" idx="11"/>
          </p:nvPr>
        </p:nvSpPr>
        <p:spPr/>
        <p:txBody>
          <a:bodyPr/>
          <a:lstStyle/>
          <a:p>
            <a:r>
              <a:rPr lang="it-IT"/>
              <a:t>TITOLO PRESENTAZIONE</a:t>
            </a:r>
            <a:endParaRPr lang="it-IT" b="1" dirty="0"/>
          </a:p>
        </p:txBody>
      </p:sp>
      <p:sp>
        <p:nvSpPr>
          <p:cNvPr id="7" name="Segnaposto numero diapositiva 6">
            <a:extLst>
              <a:ext uri="{FF2B5EF4-FFF2-40B4-BE49-F238E27FC236}">
                <a16:creationId xmlns:a16="http://schemas.microsoft.com/office/drawing/2014/main" id="{02FB72F0-97E9-A912-386D-7AF600FBF136}"/>
              </a:ext>
            </a:extLst>
          </p:cNvPr>
          <p:cNvSpPr>
            <a:spLocks noGrp="1"/>
          </p:cNvSpPr>
          <p:nvPr>
            <p:ph type="sldNum" sz="quarter" idx="12"/>
          </p:nvPr>
        </p:nvSpPr>
        <p:spPr/>
        <p:txBody>
          <a:bodyPr/>
          <a:lstStyle/>
          <a:p>
            <a:pPr>
              <a:defRPr lang="it-IT"/>
            </a:pPr>
            <a:fld id="{8D1FC6F8-0BCD-47E9-9C64-690771D9C143}" type="slidenum">
              <a:rPr lang="it-IT" smtClean="0"/>
              <a:pPr>
                <a:defRPr lang="it-IT"/>
              </a:pPr>
              <a:t>‹N›</a:t>
            </a:fld>
            <a:endParaRPr lang="it-IT" dirty="0"/>
          </a:p>
        </p:txBody>
      </p:sp>
    </p:spTree>
    <p:extLst>
      <p:ext uri="{BB962C8B-B14F-4D97-AF65-F5344CB8AC3E}">
        <p14:creationId xmlns:p14="http://schemas.microsoft.com/office/powerpoint/2010/main" val="3042267143"/>
      </p:ext>
    </p:extLst>
  </p:cSld>
  <p:clrMapOvr>
    <a:masterClrMapping/>
  </p:clrMapOvr>
  <p:hf hd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D92106F-C7F4-90DE-FCF3-49E06563D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2B7502D-8C60-41F1-59ED-CCDA3C1604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874076F-D19F-688B-EB49-05893181B8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lang="it-IT"/>
            </a:pPr>
            <a:r>
              <a:rPr lang="it-IT" cap="all"/>
              <a:t>21 maggio 20XX</a:t>
            </a:r>
            <a:endParaRPr lang="it-IT" b="1" cap="all" dirty="0"/>
          </a:p>
        </p:txBody>
      </p:sp>
      <p:sp>
        <p:nvSpPr>
          <p:cNvPr id="5" name="Segnaposto piè di pagina 4">
            <a:extLst>
              <a:ext uri="{FF2B5EF4-FFF2-40B4-BE49-F238E27FC236}">
                <a16:creationId xmlns:a16="http://schemas.microsoft.com/office/drawing/2014/main" id="{802C7ED8-10AB-E192-4287-0A4639A7AA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TITOLO PRESENTAZIONE</a:t>
            </a:r>
            <a:endParaRPr lang="it-IT" b="1" dirty="0"/>
          </a:p>
        </p:txBody>
      </p:sp>
      <p:sp>
        <p:nvSpPr>
          <p:cNvPr id="6" name="Segnaposto numero diapositiva 5">
            <a:extLst>
              <a:ext uri="{FF2B5EF4-FFF2-40B4-BE49-F238E27FC236}">
                <a16:creationId xmlns:a16="http://schemas.microsoft.com/office/drawing/2014/main" id="{13FF4BA4-3AB9-082E-90D2-B5B22DCFCB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lang="it-IT"/>
            </a:pPr>
            <a:fld id="{8D1FC6F8-0BCD-47E9-9C64-690771D9C143}" type="slidenum">
              <a:rPr lang="it-IT" smtClean="0"/>
              <a:pPr>
                <a:defRPr lang="it-IT"/>
              </a:pPr>
              <a:t>‹N›</a:t>
            </a:fld>
            <a:endParaRPr lang="it-IT" dirty="0"/>
          </a:p>
        </p:txBody>
      </p:sp>
    </p:spTree>
    <p:extLst>
      <p:ext uri="{BB962C8B-B14F-4D97-AF65-F5344CB8AC3E}">
        <p14:creationId xmlns:p14="http://schemas.microsoft.com/office/powerpoint/2010/main" val="194527873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50" r:id="rId15"/>
    <p:sldLayoutId id="2147483651" r:id="rId16"/>
    <p:sldLayoutId id="2147483652" r:id="rId17"/>
    <p:sldLayoutId id="2147483653" r:id="rId18"/>
    <p:sldLayoutId id="2147483654" r:id="rId19"/>
    <p:sldLayoutId id="2147483655" r:id="rId20"/>
    <p:sldLayoutId id="2147483657" r:id="rId21"/>
    <p:sldLayoutId id="2147483658" r:id="rId22"/>
    <p:sldLayoutId id="2147483659" r:id="rId23"/>
    <p:sldLayoutId id="2147483669" r:id="rId24"/>
    <p:sldLayoutId id="2147483660" r:id="rId25"/>
    <p:sldLayoutId id="2147483661" r:id="rId26"/>
    <p:sldLayoutId id="2147483662" r:id="rId27"/>
    <p:sldLayoutId id="2147483663" r:id="rId28"/>
    <p:sldLayoutId id="2147483664" r:id="rId29"/>
    <p:sldLayoutId id="2147483665" r:id="rId30"/>
    <p:sldLayoutId id="2147483666" r:id="rId31"/>
    <p:sldLayoutId id="2147483667" r:id="rId3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 Id="rId9" Type="http://schemas.openxmlformats.org/officeDocument/2006/relationships/image" Target="../media/image27.jpg"/></Relationships>
</file>

<file path=ppt/slides/_rels/slide1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 Id="rId9" Type="http://schemas.openxmlformats.org/officeDocument/2006/relationships/image" Target="../media/image27.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 Id="rId9" Type="http://schemas.openxmlformats.org/officeDocument/2006/relationships/image" Target="../media/image27.jpg"/></Relationships>
</file>

<file path=ppt/slides/_rels/slide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 Id="rId9" Type="http://schemas.openxmlformats.org/officeDocument/2006/relationships/image" Target="../media/image27.jpg"/></Relationships>
</file>

<file path=ppt/slides/_rels/slide4.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 Id="rId9" Type="http://schemas.openxmlformats.org/officeDocument/2006/relationships/image" Target="../media/image27.jpg"/></Relationships>
</file>

<file path=ppt/slides/_rels/slide5.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 Id="rId9" Type="http://schemas.openxmlformats.org/officeDocument/2006/relationships/image" Target="../media/image27.jpg"/></Relationships>
</file>

<file path=ppt/slides/_rels/slide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 Id="rId9" Type="http://schemas.openxmlformats.org/officeDocument/2006/relationships/image" Target="../media/image27.jp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www.agenziaentrate.gov.it/" TargetMode="External"/><Relationship Id="rId7" Type="http://schemas.openxmlformats.org/officeDocument/2006/relationships/image" Target="../media/image31.sv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svg"/><Relationship Id="rId10" Type="http://schemas.openxmlformats.org/officeDocument/2006/relationships/image" Target="../media/image27.jpg"/><Relationship Id="rId4" Type="http://schemas.openxmlformats.org/officeDocument/2006/relationships/image" Target="../media/image28.png"/><Relationship Id="rId9" Type="http://schemas.openxmlformats.org/officeDocument/2006/relationships/image" Target="../media/image33.svg"/></Relationships>
</file>

<file path=ppt/slides/_rels/slide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 Id="rId9" Type="http://schemas.openxmlformats.org/officeDocument/2006/relationships/image" Target="../media/image27.jpg"/></Relationships>
</file>

<file path=ppt/slides/_rels/slide9.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 Id="rId9"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01C44412-AA84-403C-A202-EAB7F3C81B03}"/>
              </a:ext>
            </a:extLst>
          </p:cNvPr>
          <p:cNvSpPr>
            <a:spLocks noGrp="1"/>
          </p:cNvSpPr>
          <p:nvPr>
            <p:ph type="title"/>
          </p:nvPr>
        </p:nvSpPr>
        <p:spPr/>
        <p:txBody>
          <a:bodyPr rtlCol="0"/>
          <a:lstStyle>
            <a:defPPr>
              <a:defRPr lang="it-IT"/>
            </a:defPPr>
          </a:lstStyle>
          <a:p>
            <a:pPr rtl="0"/>
            <a:r>
              <a:rPr lang="it-IT" sz="4300" dirty="0"/>
              <a:t>scadenzario</a:t>
            </a:r>
          </a:p>
        </p:txBody>
      </p:sp>
      <p:sp>
        <p:nvSpPr>
          <p:cNvPr id="13" name="Segnaposto testo 12">
            <a:extLst>
              <a:ext uri="{FF2B5EF4-FFF2-40B4-BE49-F238E27FC236}">
                <a16:creationId xmlns:a16="http://schemas.microsoft.com/office/drawing/2014/main" id="{88D1462E-973D-4427-A664-EF751DF59796}"/>
              </a:ext>
            </a:extLst>
          </p:cNvPr>
          <p:cNvSpPr>
            <a:spLocks noGrp="1"/>
          </p:cNvSpPr>
          <p:nvPr>
            <p:ph type="body" sz="quarter" idx="12"/>
          </p:nvPr>
        </p:nvSpPr>
        <p:spPr/>
        <p:txBody>
          <a:bodyPr rtlCol="0">
            <a:normAutofit/>
          </a:bodyPr>
          <a:lstStyle>
            <a:defPPr>
              <a:defRPr lang="it-IT"/>
            </a:defPPr>
          </a:lstStyle>
          <a:p>
            <a:pPr rtl="0"/>
            <a:r>
              <a:rPr lang="it-IT" dirty="0"/>
              <a:t>n. 3/10</a:t>
            </a:r>
          </a:p>
          <a:p>
            <a:pPr rtl="0"/>
            <a:r>
              <a:rPr lang="it-IT" dirty="0"/>
              <a:t>Marzo 2024</a:t>
            </a:r>
          </a:p>
        </p:txBody>
      </p:sp>
      <p:pic>
        <p:nvPicPr>
          <p:cNvPr id="3" name="Immagine 2" descr="Immagine che contiene Carattere, testo, bianco, design&#10;&#10;Descrizione generata automaticamente">
            <a:extLst>
              <a:ext uri="{FF2B5EF4-FFF2-40B4-BE49-F238E27FC236}">
                <a16:creationId xmlns:a16="http://schemas.microsoft.com/office/drawing/2014/main" id="{2F684BEB-5A90-35FE-6534-CBEDD8855A1B}"/>
              </a:ext>
            </a:extLst>
          </p:cNvPr>
          <p:cNvPicPr>
            <a:picLocks noChangeAspect="1"/>
          </p:cNvPicPr>
          <p:nvPr/>
        </p:nvPicPr>
        <p:blipFill>
          <a:blip r:embed="rId3"/>
          <a:stretch>
            <a:fillRect/>
          </a:stretch>
        </p:blipFill>
        <p:spPr>
          <a:xfrm>
            <a:off x="9896475" y="325386"/>
            <a:ext cx="2295525" cy="819150"/>
          </a:xfrm>
          <a:prstGeom prst="rect">
            <a:avLst/>
          </a:prstGeom>
        </p:spPr>
      </p:pic>
    </p:spTree>
    <p:extLst>
      <p:ext uri="{BB962C8B-B14F-4D97-AF65-F5344CB8AC3E}">
        <p14:creationId xmlns:p14="http://schemas.microsoft.com/office/powerpoint/2010/main" val="4041433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olo 33">
            <a:extLst>
              <a:ext uri="{FF2B5EF4-FFF2-40B4-BE49-F238E27FC236}">
                <a16:creationId xmlns:a16="http://schemas.microsoft.com/office/drawing/2014/main" id="{4BB0BCF4-9D20-4758-AE5E-FC431503F671}"/>
              </a:ext>
            </a:extLst>
          </p:cNvPr>
          <p:cNvSpPr>
            <a:spLocks noGrp="1"/>
          </p:cNvSpPr>
          <p:nvPr>
            <p:ph type="title"/>
          </p:nvPr>
        </p:nvSpPr>
        <p:spPr/>
        <p:txBody>
          <a:bodyPr rtlCol="0">
            <a:normAutofit fontScale="90000"/>
          </a:bodyPr>
          <a:lstStyle>
            <a:defPPr>
              <a:defRPr lang="it-IT"/>
            </a:defPPr>
          </a:lstStyle>
          <a:p>
            <a:pPr rtl="0"/>
            <a:r>
              <a:rPr lang="it-IT"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18 MARZO 2024</a:t>
            </a:r>
            <a:br>
              <a:rPr lang="it-IT"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r>
              <a:rPr lang="it-IT"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LUNEDI’</a:t>
            </a:r>
            <a:r>
              <a:rPr lang="it-IT" dirty="0" err="1"/>
              <a:t>dicembre</a:t>
            </a:r>
            <a:r>
              <a:rPr lang="it-IT" dirty="0"/>
              <a:t> 2023</a:t>
            </a:r>
          </a:p>
        </p:txBody>
      </p:sp>
      <p:sp>
        <p:nvSpPr>
          <p:cNvPr id="40" name="Segnaposto testo 39">
            <a:extLst>
              <a:ext uri="{FF2B5EF4-FFF2-40B4-BE49-F238E27FC236}">
                <a16:creationId xmlns:a16="http://schemas.microsoft.com/office/drawing/2014/main" id="{F09B50DC-B299-47D5-8FBF-8BB1F764A59C}"/>
              </a:ext>
            </a:extLst>
          </p:cNvPr>
          <p:cNvSpPr>
            <a:spLocks noGrp="1"/>
          </p:cNvSpPr>
          <p:nvPr>
            <p:ph type="body" sz="quarter" idx="12"/>
          </p:nvPr>
        </p:nvSpPr>
        <p:spPr>
          <a:xfrm>
            <a:off x="1265085" y="3400924"/>
            <a:ext cx="2806280" cy="365125"/>
          </a:xfrm>
        </p:spPr>
        <p:txBody>
          <a:bodyPr rtlCol="0"/>
          <a:lstStyle>
            <a:defPPr>
              <a:defRPr lang="it-IT"/>
            </a:defPPr>
          </a:lstStyle>
          <a:p>
            <a:pPr rtl="0"/>
            <a:r>
              <a:rPr lang="it-IT" dirty="0"/>
              <a:t>PREVIDENZA</a:t>
            </a:r>
          </a:p>
        </p:txBody>
      </p:sp>
      <p:sp>
        <p:nvSpPr>
          <p:cNvPr id="41" name="Segnaposto testo 40">
            <a:extLst>
              <a:ext uri="{FF2B5EF4-FFF2-40B4-BE49-F238E27FC236}">
                <a16:creationId xmlns:a16="http://schemas.microsoft.com/office/drawing/2014/main" id="{5B2431E2-5AF0-49F8-8C0F-52F1C1171866}"/>
              </a:ext>
            </a:extLst>
          </p:cNvPr>
          <p:cNvSpPr>
            <a:spLocks noGrp="1"/>
          </p:cNvSpPr>
          <p:nvPr>
            <p:ph type="body" sz="quarter" idx="13"/>
          </p:nvPr>
        </p:nvSpPr>
        <p:spPr/>
        <p:txBody>
          <a:bodyPr rtlCol="0"/>
          <a:lstStyle>
            <a:defPPr>
              <a:defRPr lang="it-IT"/>
            </a:defPPr>
          </a:lstStyle>
          <a:p>
            <a:pPr rtl="0"/>
            <a:r>
              <a:rPr lang="it-IT" dirty="0"/>
              <a:t>llllllllllllllliiiiiiiiiiiiiiiiiiiiiiinnnnnnnnnnnnnnnnnnnnnnnnnnnnnnnnnnnnnnnnnnnnnnnnnnnnnnnnnnnnnnnnn</a:t>
            </a:r>
          </a:p>
        </p:txBody>
      </p:sp>
      <p:sp>
        <p:nvSpPr>
          <p:cNvPr id="42" name="Segnaposto testo 41">
            <a:extLst>
              <a:ext uri="{FF2B5EF4-FFF2-40B4-BE49-F238E27FC236}">
                <a16:creationId xmlns:a16="http://schemas.microsoft.com/office/drawing/2014/main" id="{974545B8-60BB-4D0D-8EE6-4D20EFAB711B}"/>
              </a:ext>
            </a:extLst>
          </p:cNvPr>
          <p:cNvSpPr>
            <a:spLocks noGrp="1"/>
          </p:cNvSpPr>
          <p:nvPr>
            <p:ph type="body" sz="quarter" idx="14"/>
          </p:nvPr>
        </p:nvSpPr>
        <p:spPr/>
        <p:txBody>
          <a:bodyPr rtlCol="0"/>
          <a:lstStyle>
            <a:defPPr>
              <a:defRPr lang="it-IT"/>
            </a:defPPr>
          </a:lstStyle>
          <a:p>
            <a:pPr rtl="0"/>
            <a:r>
              <a:rPr lang="it-IT" dirty="0"/>
              <a:t>Chi </a:t>
            </a:r>
          </a:p>
        </p:txBody>
      </p:sp>
      <p:sp>
        <p:nvSpPr>
          <p:cNvPr id="43" name="Segnaposto testo 42">
            <a:extLst>
              <a:ext uri="{FF2B5EF4-FFF2-40B4-BE49-F238E27FC236}">
                <a16:creationId xmlns:a16="http://schemas.microsoft.com/office/drawing/2014/main" id="{947754CF-0306-43C0-AAC6-F0E44B385D40}"/>
              </a:ext>
            </a:extLst>
          </p:cNvPr>
          <p:cNvSpPr>
            <a:spLocks noGrp="1"/>
          </p:cNvSpPr>
          <p:nvPr>
            <p:ph type="body" sz="quarter" idx="15"/>
          </p:nvPr>
        </p:nvSpPr>
        <p:spPr>
          <a:xfrm>
            <a:off x="4641010" y="3744834"/>
            <a:ext cx="2297655" cy="650922"/>
          </a:xfrm>
        </p:spPr>
        <p:txBody>
          <a:bodyPr rtlCol="0">
            <a:normAutofit/>
          </a:bodyPr>
          <a:lstStyle>
            <a:defPPr>
              <a:defRPr lang="it-IT"/>
            </a:defPPr>
          </a:lstStyle>
          <a:p>
            <a:pPr rtl="0"/>
            <a:r>
              <a:rPr lang="it-IT" sz="1200" dirty="0">
                <a:ln w="0"/>
                <a:solidFill>
                  <a:schemeClr val="accent1"/>
                </a:solidFill>
                <a:effectLst>
                  <a:outerShdw blurRad="38100" dist="25400" dir="5400000" algn="ctr" rotWithShape="0">
                    <a:srgbClr val="6E747A">
                      <a:alpha val="43000"/>
                    </a:srgbClr>
                  </a:outerShdw>
                </a:effectLst>
              </a:rPr>
              <a:t>DATORI DI LAVORO</a:t>
            </a:r>
            <a:endParaRPr lang="it-IT" sz="1200" dirty="0"/>
          </a:p>
        </p:txBody>
      </p:sp>
      <p:sp>
        <p:nvSpPr>
          <p:cNvPr id="44" name="Segnaposto testo 43">
            <a:extLst>
              <a:ext uri="{FF2B5EF4-FFF2-40B4-BE49-F238E27FC236}">
                <a16:creationId xmlns:a16="http://schemas.microsoft.com/office/drawing/2014/main" id="{08BF14CB-16F9-4C81-89C6-D1803D9FF6C5}"/>
              </a:ext>
            </a:extLst>
          </p:cNvPr>
          <p:cNvSpPr>
            <a:spLocks noGrp="1"/>
          </p:cNvSpPr>
          <p:nvPr>
            <p:ph type="body" sz="quarter" idx="16"/>
          </p:nvPr>
        </p:nvSpPr>
        <p:spPr/>
        <p:txBody>
          <a:bodyPr rtlCol="0"/>
          <a:lstStyle>
            <a:defPPr>
              <a:defRPr lang="it-IT"/>
            </a:defPPr>
          </a:lstStyle>
          <a:p>
            <a:pPr rtl="0"/>
            <a:r>
              <a:rPr lang="it-IT" dirty="0"/>
              <a:t>Cosa </a:t>
            </a:r>
          </a:p>
        </p:txBody>
      </p:sp>
      <p:sp>
        <p:nvSpPr>
          <p:cNvPr id="45" name="Segnaposto testo 44">
            <a:extLst>
              <a:ext uri="{FF2B5EF4-FFF2-40B4-BE49-F238E27FC236}">
                <a16:creationId xmlns:a16="http://schemas.microsoft.com/office/drawing/2014/main" id="{BF20205F-2E3B-455D-AD51-19DBA042B695}"/>
              </a:ext>
            </a:extLst>
          </p:cNvPr>
          <p:cNvSpPr>
            <a:spLocks noGrp="1"/>
          </p:cNvSpPr>
          <p:nvPr>
            <p:ph type="body" sz="quarter" idx="17"/>
          </p:nvPr>
        </p:nvSpPr>
        <p:spPr>
          <a:xfrm>
            <a:off x="7320800" y="3543631"/>
            <a:ext cx="4685834" cy="1124313"/>
          </a:xfrm>
        </p:spPr>
        <p:txBody>
          <a:bodyPr rtlCol="0">
            <a:noAutofit/>
          </a:bodyPr>
          <a:lstStyle>
            <a:defPPr>
              <a:defRPr lang="it-IT"/>
            </a:defPPr>
          </a:lstStyle>
          <a:p>
            <a:pPr algn="just">
              <a:lnSpc>
                <a:spcPct val="100000"/>
              </a:lnSpc>
            </a:pPr>
            <a:r>
              <a:rPr lang="it-IT" sz="1100" dirty="0">
                <a:solidFill>
                  <a:srgbClr val="3C6CB7"/>
                </a:solidFill>
                <a:latin typeface="FormaDJRText-Regular"/>
              </a:rPr>
              <a:t>Versamento ritenute e contributi</a:t>
            </a:r>
          </a:p>
          <a:p>
            <a:pPr algn="just">
              <a:lnSpc>
                <a:spcPct val="100000"/>
              </a:lnSpc>
            </a:pPr>
            <a:r>
              <a:rPr lang="it-IT" sz="1100" b="0" i="0" u="none" strike="noStrike" baseline="0" dirty="0">
                <a:solidFill>
                  <a:srgbClr val="3C6CB7"/>
                </a:solidFill>
                <a:latin typeface="FormaDJRText-Regular"/>
              </a:rPr>
              <a:t>Versamento da parte del sostituto di imposta delle ritenute fiscali e contributi previdenziali trattenuti dal datore di lavoro al lavoratore dipendente, contestualmente alla quota a carico del datore di lavoro. Versamento tramite F24, compilato con gli estremi del sostituto e gli estremi della matricola INPS del sostituto, in relazione al mese di febbraio 2024.</a:t>
            </a:r>
          </a:p>
        </p:txBody>
      </p:sp>
      <p:sp>
        <p:nvSpPr>
          <p:cNvPr id="3" name="Segnaposto piè di pagina 2">
            <a:extLst>
              <a:ext uri="{FF2B5EF4-FFF2-40B4-BE49-F238E27FC236}">
                <a16:creationId xmlns:a16="http://schemas.microsoft.com/office/drawing/2014/main" id="{2E0E4B4A-B5D3-478E-8BA4-CF2034B5271A}"/>
              </a:ext>
            </a:extLst>
          </p:cNvPr>
          <p:cNvSpPr>
            <a:spLocks noGrp="1"/>
          </p:cNvSpPr>
          <p:nvPr>
            <p:ph type="ftr" sz="quarter" idx="3"/>
          </p:nvPr>
        </p:nvSpPr>
        <p:spPr/>
        <p:txBody>
          <a:bodyPr rtlCol="0"/>
          <a:lstStyle>
            <a:defPPr>
              <a:defRPr lang="it-IT"/>
            </a:defPPr>
          </a:lstStyle>
          <a:p>
            <a:pPr rtl="0"/>
            <a:r>
              <a:rPr lang="it-IT" dirty="0"/>
              <a:t>scadenzario</a:t>
            </a:r>
          </a:p>
        </p:txBody>
      </p:sp>
      <p:sp>
        <p:nvSpPr>
          <p:cNvPr id="4" name="Segnaposto numero diapositiva 3">
            <a:extLst>
              <a:ext uri="{FF2B5EF4-FFF2-40B4-BE49-F238E27FC236}">
                <a16:creationId xmlns:a16="http://schemas.microsoft.com/office/drawing/2014/main" id="{0A7569EA-9732-4A17-BF57-C64DBC5B9EE1}"/>
              </a:ext>
            </a:extLst>
          </p:cNvPr>
          <p:cNvSpPr>
            <a:spLocks noGrp="1"/>
          </p:cNvSpPr>
          <p:nvPr>
            <p:ph type="sldNum" sz="quarter" idx="4"/>
          </p:nvPr>
        </p:nvSpPr>
        <p:spPr/>
        <p:txBody>
          <a:bodyPr rtlCol="0"/>
          <a:lstStyle>
            <a:defPPr>
              <a:defRPr lang="it-IT"/>
            </a:defPPr>
          </a:lstStyle>
          <a:p>
            <a:pPr rtl="0"/>
            <a:fld id="{8D1FC6F8-0BCD-47E9-9C64-690771D9C143}" type="slidenum">
              <a:rPr lang="it-IT" smtClean="0"/>
              <a:pPr rtl="0"/>
              <a:t>10</a:t>
            </a:fld>
            <a:endParaRPr lang="it-IT"/>
          </a:p>
        </p:txBody>
      </p:sp>
      <p:sp>
        <p:nvSpPr>
          <p:cNvPr id="35" name="Segnaposto data 34">
            <a:extLst>
              <a:ext uri="{FF2B5EF4-FFF2-40B4-BE49-F238E27FC236}">
                <a16:creationId xmlns:a16="http://schemas.microsoft.com/office/drawing/2014/main" id="{34FB5AB1-B6AF-48F2-8193-1762B21100E5}"/>
              </a:ext>
            </a:extLst>
          </p:cNvPr>
          <p:cNvSpPr>
            <a:spLocks noGrp="1"/>
          </p:cNvSpPr>
          <p:nvPr>
            <p:ph type="dt" sz="half" idx="2"/>
          </p:nvPr>
        </p:nvSpPr>
        <p:spPr/>
        <p:txBody>
          <a:bodyPr rtlCol="0"/>
          <a:lstStyle>
            <a:defPPr>
              <a:defRPr lang="it-IT"/>
            </a:defPPr>
          </a:lstStyle>
          <a:p>
            <a:pPr rtl="0"/>
            <a:r>
              <a:rPr lang="it-IT" dirty="0"/>
              <a:t>Dicembre 2023</a:t>
            </a:r>
          </a:p>
        </p:txBody>
      </p:sp>
      <p:cxnSp>
        <p:nvCxnSpPr>
          <p:cNvPr id="12" name="Connettore diritto 11">
            <a:extLst>
              <a:ext uri="{FF2B5EF4-FFF2-40B4-BE49-F238E27FC236}">
                <a16:creationId xmlns:a16="http://schemas.microsoft.com/office/drawing/2014/main" id="{82E4A9E0-B9B8-477E-BAB2-C435AE05A5C3}"/>
              </a:ext>
              <a:ext uri="{C183D7F6-B498-43B3-948B-1728B52AA6E4}">
                <adec:decorative xmlns:adec="http://schemas.microsoft.com/office/drawing/2017/decorative" val="1"/>
              </a:ext>
            </a:extLst>
          </p:cNvPr>
          <p:cNvCxnSpPr>
            <a:cxnSpLocks/>
          </p:cNvCxnSpPr>
          <p:nvPr/>
        </p:nvCxnSpPr>
        <p:spPr>
          <a:xfrm>
            <a:off x="2668225" y="2771218"/>
            <a:ext cx="65900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Ovale 12">
            <a:extLst>
              <a:ext uri="{FF2B5EF4-FFF2-40B4-BE49-F238E27FC236}">
                <a16:creationId xmlns:a16="http://schemas.microsoft.com/office/drawing/2014/main" id="{4D367819-9C54-4A3B-90AC-2B4EEEBCCDF3}"/>
              </a:ext>
              <a:ext uri="{C183D7F6-B498-43B3-948B-1728B52AA6E4}">
                <adec:decorative xmlns:adec="http://schemas.microsoft.com/office/drawing/2017/decorative" val="1"/>
              </a:ext>
            </a:extLst>
          </p:cNvPr>
          <p:cNvSpPr/>
          <p:nvPr/>
        </p:nvSpPr>
        <p:spPr>
          <a:xfrm>
            <a:off x="1895812" y="2298379"/>
            <a:ext cx="945678" cy="945678"/>
          </a:xfrm>
          <a:prstGeom prst="ellipse">
            <a:avLst/>
          </a:pr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dirty="0">
              <a:latin typeface="Calibri Light" panose="020F0302020204030204" pitchFamily="34" charset="0"/>
            </a:endParaRPr>
          </a:p>
        </p:txBody>
      </p:sp>
      <p:pic>
        <p:nvPicPr>
          <p:cNvPr id="14" name="Elemento grafico 13">
            <a:extLst>
              <a:ext uri="{FF2B5EF4-FFF2-40B4-BE49-F238E27FC236}">
                <a16:creationId xmlns:a16="http://schemas.microsoft.com/office/drawing/2014/main" id="{5EB2FC54-BDCC-433E-9F5F-4479FEC4CB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69077" y="2471644"/>
            <a:ext cx="599148" cy="599148"/>
          </a:xfrm>
          <a:prstGeom prst="rect">
            <a:avLst/>
          </a:prstGeom>
        </p:spPr>
      </p:pic>
      <p:sp>
        <p:nvSpPr>
          <p:cNvPr id="15" name="Ovale 14">
            <a:extLst>
              <a:ext uri="{FF2B5EF4-FFF2-40B4-BE49-F238E27FC236}">
                <a16:creationId xmlns:a16="http://schemas.microsoft.com/office/drawing/2014/main" id="{FF42323A-F1D2-482E-AE8B-36FC42FCE778}"/>
              </a:ext>
              <a:ext uri="{C183D7F6-B498-43B3-948B-1728B52AA6E4}">
                <adec:decorative xmlns:adec="http://schemas.microsoft.com/office/drawing/2017/decorative" val="1"/>
              </a:ext>
            </a:extLst>
          </p:cNvPr>
          <p:cNvSpPr/>
          <p:nvPr/>
        </p:nvSpPr>
        <p:spPr>
          <a:xfrm>
            <a:off x="5444821" y="2298379"/>
            <a:ext cx="945678" cy="945678"/>
          </a:xfrm>
          <a:prstGeom prst="ellipse">
            <a:avLst/>
          </a:pr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dirty="0">
              <a:latin typeface="Calibri Light" panose="020F0302020204030204" pitchFamily="34" charset="0"/>
            </a:endParaRPr>
          </a:p>
        </p:txBody>
      </p:sp>
      <p:pic>
        <p:nvPicPr>
          <p:cNvPr id="16" name="Elemento grafico 15">
            <a:extLst>
              <a:ext uri="{FF2B5EF4-FFF2-40B4-BE49-F238E27FC236}">
                <a16:creationId xmlns:a16="http://schemas.microsoft.com/office/drawing/2014/main" id="{4F06236B-DDE6-47A9-8020-9F1D55DB8D8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18086" y="2471644"/>
            <a:ext cx="599148" cy="599148"/>
          </a:xfrm>
          <a:prstGeom prst="rect">
            <a:avLst/>
          </a:prstGeom>
        </p:spPr>
      </p:pic>
      <p:sp>
        <p:nvSpPr>
          <p:cNvPr id="17" name="Ovale 16">
            <a:extLst>
              <a:ext uri="{FF2B5EF4-FFF2-40B4-BE49-F238E27FC236}">
                <a16:creationId xmlns:a16="http://schemas.microsoft.com/office/drawing/2014/main" id="{CD56C48C-948A-41FB-A293-F6907B595BCF}"/>
              </a:ext>
              <a:ext uri="{C183D7F6-B498-43B3-948B-1728B52AA6E4}">
                <adec:decorative xmlns:adec="http://schemas.microsoft.com/office/drawing/2017/decorative" val="1"/>
              </a:ext>
            </a:extLst>
          </p:cNvPr>
          <p:cNvSpPr/>
          <p:nvPr/>
        </p:nvSpPr>
        <p:spPr>
          <a:xfrm>
            <a:off x="8936810" y="2298379"/>
            <a:ext cx="945678" cy="945678"/>
          </a:xfrm>
          <a:prstGeom prst="ellipse">
            <a:avLst/>
          </a:pr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dirty="0">
              <a:latin typeface="Calibri Light" panose="020F0302020204030204" pitchFamily="34" charset="0"/>
            </a:endParaRPr>
          </a:p>
        </p:txBody>
      </p:sp>
      <p:pic>
        <p:nvPicPr>
          <p:cNvPr id="18" name="Elemento grafico 17">
            <a:extLst>
              <a:ext uri="{FF2B5EF4-FFF2-40B4-BE49-F238E27FC236}">
                <a16:creationId xmlns:a16="http://schemas.microsoft.com/office/drawing/2014/main" id="{9228EBB1-292A-4381-80B0-8545A1B5757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10075" y="2471644"/>
            <a:ext cx="599148" cy="599148"/>
          </a:xfrm>
          <a:prstGeom prst="rect">
            <a:avLst/>
          </a:prstGeom>
        </p:spPr>
      </p:pic>
      <p:pic>
        <p:nvPicPr>
          <p:cNvPr id="5" name="Immagine 4" descr="Immagine che contiene Carattere, testo, bianco, design&#10;&#10;Descrizione generata automaticamente">
            <a:extLst>
              <a:ext uri="{FF2B5EF4-FFF2-40B4-BE49-F238E27FC236}">
                <a16:creationId xmlns:a16="http://schemas.microsoft.com/office/drawing/2014/main" id="{D927A891-0B20-0237-C586-744F26904E7D}"/>
              </a:ext>
            </a:extLst>
          </p:cNvPr>
          <p:cNvPicPr>
            <a:picLocks noChangeAspect="1"/>
          </p:cNvPicPr>
          <p:nvPr/>
        </p:nvPicPr>
        <p:blipFill>
          <a:blip r:embed="rId9"/>
          <a:stretch>
            <a:fillRect/>
          </a:stretch>
        </p:blipFill>
        <p:spPr>
          <a:xfrm>
            <a:off x="9448289" y="347236"/>
            <a:ext cx="2295525" cy="819150"/>
          </a:xfrm>
          <a:prstGeom prst="rect">
            <a:avLst/>
          </a:prstGeom>
        </p:spPr>
      </p:pic>
      <p:sp>
        <p:nvSpPr>
          <p:cNvPr id="2" name="Segnaposto testo 44">
            <a:extLst>
              <a:ext uri="{FF2B5EF4-FFF2-40B4-BE49-F238E27FC236}">
                <a16:creationId xmlns:a16="http://schemas.microsoft.com/office/drawing/2014/main" id="{C9E3FF9E-3F9E-230C-A9B8-A132DB3F90DC}"/>
              </a:ext>
            </a:extLst>
          </p:cNvPr>
          <p:cNvSpPr txBox="1">
            <a:spLocks/>
          </p:cNvSpPr>
          <p:nvPr/>
        </p:nvSpPr>
        <p:spPr>
          <a:xfrm>
            <a:off x="2841490" y="4463176"/>
            <a:ext cx="4717258" cy="1653756"/>
          </a:xfrm>
          <a:prstGeom prst="rect">
            <a:avLst/>
          </a:prstGeom>
        </p:spPr>
        <p:txBody>
          <a:bodyPr vert="horz" lIns="91440" tIns="45720" rIns="91440" bIns="45720" rtlCol="0">
            <a:noAutofit/>
          </a:bodyPr>
          <a:lstStyle>
            <a:defPPr>
              <a:defRPr lang="it-IT"/>
            </a:defPPr>
            <a:lvl1pPr marL="0" indent="0" algn="ctr" defTabSz="914400" rtl="0" eaLnBrk="1" latinLnBrk="0" hangingPunct="1">
              <a:lnSpc>
                <a:spcPct val="150000"/>
              </a:lnSpc>
              <a:spcBef>
                <a:spcPts val="0"/>
              </a:spcBef>
              <a:buFont typeface="Arial" panose="020B0604020202020204" pitchFamily="34" charset="0"/>
              <a:buNone/>
              <a:defRPr lang="it-IT" sz="1400" kern="1200" cap="none" spc="0" baseline="0">
                <a:solidFill>
                  <a:schemeClr val="bg1"/>
                </a:solidFill>
                <a:latin typeface="Calibri Light" panose="020F03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it-IT" sz="1200" dirty="0">
              <a:solidFill>
                <a:srgbClr val="3C6CB7"/>
              </a:solidFill>
              <a:latin typeface="+mj-lt"/>
            </a:endParaRPr>
          </a:p>
        </p:txBody>
      </p:sp>
    </p:spTree>
    <p:extLst>
      <p:ext uri="{BB962C8B-B14F-4D97-AF65-F5344CB8AC3E}">
        <p14:creationId xmlns:p14="http://schemas.microsoft.com/office/powerpoint/2010/main" val="1400380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0FB03-4E6A-8842-1E84-C972BA544D2C}"/>
            </a:ext>
          </a:extLst>
        </p:cNvPr>
        <p:cNvGrpSpPr/>
        <p:nvPr/>
      </p:nvGrpSpPr>
      <p:grpSpPr>
        <a:xfrm>
          <a:off x="0" y="0"/>
          <a:ext cx="0" cy="0"/>
          <a:chOff x="0" y="0"/>
          <a:chExt cx="0" cy="0"/>
        </a:xfrm>
      </p:grpSpPr>
      <p:sp>
        <p:nvSpPr>
          <p:cNvPr id="34" name="Titolo 33">
            <a:extLst>
              <a:ext uri="{FF2B5EF4-FFF2-40B4-BE49-F238E27FC236}">
                <a16:creationId xmlns:a16="http://schemas.microsoft.com/office/drawing/2014/main" id="{C48404F7-4F34-3961-C3E1-05BBE155E1C3}"/>
              </a:ext>
            </a:extLst>
          </p:cNvPr>
          <p:cNvSpPr>
            <a:spLocks noGrp="1"/>
          </p:cNvSpPr>
          <p:nvPr>
            <p:ph type="title"/>
          </p:nvPr>
        </p:nvSpPr>
        <p:spPr/>
        <p:txBody>
          <a:bodyPr rtlCol="0">
            <a:normAutofit fontScale="90000"/>
          </a:bodyPr>
          <a:lstStyle>
            <a:defPPr>
              <a:defRPr lang="it-IT"/>
            </a:defPPr>
          </a:lstStyle>
          <a:p>
            <a:pPr rtl="0"/>
            <a:r>
              <a:rPr lang="it-IT"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 APRILE 2024</a:t>
            </a:r>
            <a:br>
              <a:rPr lang="it-IT"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r>
              <a:rPr lang="it-IT"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LUNEDI’</a:t>
            </a:r>
            <a:r>
              <a:rPr lang="it-IT" dirty="0" err="1"/>
              <a:t>cembre</a:t>
            </a:r>
            <a:r>
              <a:rPr lang="it-IT" dirty="0"/>
              <a:t> 2023</a:t>
            </a:r>
          </a:p>
        </p:txBody>
      </p:sp>
      <p:sp>
        <p:nvSpPr>
          <p:cNvPr id="40" name="Segnaposto testo 39">
            <a:extLst>
              <a:ext uri="{FF2B5EF4-FFF2-40B4-BE49-F238E27FC236}">
                <a16:creationId xmlns:a16="http://schemas.microsoft.com/office/drawing/2014/main" id="{F693F766-9F99-E74C-13DE-AAE619B4A201}"/>
              </a:ext>
            </a:extLst>
          </p:cNvPr>
          <p:cNvSpPr>
            <a:spLocks noGrp="1"/>
          </p:cNvSpPr>
          <p:nvPr>
            <p:ph type="body" sz="quarter" idx="12"/>
          </p:nvPr>
        </p:nvSpPr>
        <p:spPr>
          <a:xfrm>
            <a:off x="1265085" y="3400924"/>
            <a:ext cx="2806280" cy="365125"/>
          </a:xfrm>
        </p:spPr>
        <p:txBody>
          <a:bodyPr rtlCol="0"/>
          <a:lstStyle>
            <a:defPPr>
              <a:defRPr lang="it-IT"/>
            </a:defPPr>
          </a:lstStyle>
          <a:p>
            <a:pPr rtl="0"/>
            <a:r>
              <a:rPr lang="it-IT" dirty="0"/>
              <a:t>PREVIDENZA</a:t>
            </a:r>
          </a:p>
        </p:txBody>
      </p:sp>
      <p:sp>
        <p:nvSpPr>
          <p:cNvPr id="41" name="Segnaposto testo 40">
            <a:extLst>
              <a:ext uri="{FF2B5EF4-FFF2-40B4-BE49-F238E27FC236}">
                <a16:creationId xmlns:a16="http://schemas.microsoft.com/office/drawing/2014/main" id="{C00A4C5F-C3D4-28BB-59B7-4669D74A7A63}"/>
              </a:ext>
            </a:extLst>
          </p:cNvPr>
          <p:cNvSpPr>
            <a:spLocks noGrp="1"/>
          </p:cNvSpPr>
          <p:nvPr>
            <p:ph type="body" sz="quarter" idx="13"/>
          </p:nvPr>
        </p:nvSpPr>
        <p:spPr/>
        <p:txBody>
          <a:bodyPr rtlCol="0"/>
          <a:lstStyle>
            <a:defPPr>
              <a:defRPr lang="it-IT"/>
            </a:defPPr>
          </a:lstStyle>
          <a:p>
            <a:pPr rtl="0"/>
            <a:r>
              <a:rPr lang="it-IT" dirty="0"/>
              <a:t>llllllllllllllliiiiiiiiiiiiiiiiiiiiiiinnnnnnnnnnnnnnnnnnnnnnnnnnnnnnnnnnnnnnnnnnnnnnnnnnnnnnnnnnnnnnnnn</a:t>
            </a:r>
          </a:p>
        </p:txBody>
      </p:sp>
      <p:sp>
        <p:nvSpPr>
          <p:cNvPr id="42" name="Segnaposto testo 41">
            <a:extLst>
              <a:ext uri="{FF2B5EF4-FFF2-40B4-BE49-F238E27FC236}">
                <a16:creationId xmlns:a16="http://schemas.microsoft.com/office/drawing/2014/main" id="{9D98F535-4446-9B47-4A7C-912CE982AC4D}"/>
              </a:ext>
            </a:extLst>
          </p:cNvPr>
          <p:cNvSpPr>
            <a:spLocks noGrp="1"/>
          </p:cNvSpPr>
          <p:nvPr>
            <p:ph type="body" sz="quarter" idx="14"/>
          </p:nvPr>
        </p:nvSpPr>
        <p:spPr/>
        <p:txBody>
          <a:bodyPr rtlCol="0"/>
          <a:lstStyle>
            <a:defPPr>
              <a:defRPr lang="it-IT"/>
            </a:defPPr>
          </a:lstStyle>
          <a:p>
            <a:pPr rtl="0"/>
            <a:r>
              <a:rPr lang="it-IT" dirty="0"/>
              <a:t>Chi </a:t>
            </a:r>
          </a:p>
        </p:txBody>
      </p:sp>
      <p:sp>
        <p:nvSpPr>
          <p:cNvPr id="43" name="Segnaposto testo 42">
            <a:extLst>
              <a:ext uri="{FF2B5EF4-FFF2-40B4-BE49-F238E27FC236}">
                <a16:creationId xmlns:a16="http://schemas.microsoft.com/office/drawing/2014/main" id="{E0D65FEE-AEC8-DB5C-4131-72CFCB82E763}"/>
              </a:ext>
            </a:extLst>
          </p:cNvPr>
          <p:cNvSpPr>
            <a:spLocks noGrp="1"/>
          </p:cNvSpPr>
          <p:nvPr>
            <p:ph type="body" sz="quarter" idx="15"/>
          </p:nvPr>
        </p:nvSpPr>
        <p:spPr>
          <a:xfrm>
            <a:off x="4641010" y="3744834"/>
            <a:ext cx="2297655" cy="650922"/>
          </a:xfrm>
        </p:spPr>
        <p:txBody>
          <a:bodyPr rtlCol="0">
            <a:normAutofit/>
          </a:bodyPr>
          <a:lstStyle>
            <a:defPPr>
              <a:defRPr lang="it-IT"/>
            </a:defPPr>
          </a:lstStyle>
          <a:p>
            <a:pPr rtl="0"/>
            <a:r>
              <a:rPr lang="it-IT" sz="1200" dirty="0">
                <a:ln w="0"/>
                <a:solidFill>
                  <a:schemeClr val="accent1"/>
                </a:solidFill>
                <a:effectLst>
                  <a:outerShdw blurRad="38100" dist="25400" dir="5400000" algn="ctr" rotWithShape="0">
                    <a:srgbClr val="6E747A">
                      <a:alpha val="43000"/>
                    </a:srgbClr>
                  </a:outerShdw>
                </a:effectLst>
              </a:rPr>
              <a:t>DATORI DI LAVORO</a:t>
            </a:r>
            <a:endParaRPr lang="it-IT" sz="1200" dirty="0"/>
          </a:p>
        </p:txBody>
      </p:sp>
      <p:sp>
        <p:nvSpPr>
          <p:cNvPr id="44" name="Segnaposto testo 43">
            <a:extLst>
              <a:ext uri="{FF2B5EF4-FFF2-40B4-BE49-F238E27FC236}">
                <a16:creationId xmlns:a16="http://schemas.microsoft.com/office/drawing/2014/main" id="{C52B6C3D-B8EF-A5A7-7C68-A6AF7024975F}"/>
              </a:ext>
            </a:extLst>
          </p:cNvPr>
          <p:cNvSpPr>
            <a:spLocks noGrp="1"/>
          </p:cNvSpPr>
          <p:nvPr>
            <p:ph type="body" sz="quarter" idx="16"/>
          </p:nvPr>
        </p:nvSpPr>
        <p:spPr/>
        <p:txBody>
          <a:bodyPr rtlCol="0"/>
          <a:lstStyle>
            <a:defPPr>
              <a:defRPr lang="it-IT"/>
            </a:defPPr>
          </a:lstStyle>
          <a:p>
            <a:pPr rtl="0"/>
            <a:r>
              <a:rPr lang="it-IT" dirty="0"/>
              <a:t>Cosa </a:t>
            </a:r>
          </a:p>
        </p:txBody>
      </p:sp>
      <p:sp>
        <p:nvSpPr>
          <p:cNvPr id="45" name="Segnaposto testo 44">
            <a:extLst>
              <a:ext uri="{FF2B5EF4-FFF2-40B4-BE49-F238E27FC236}">
                <a16:creationId xmlns:a16="http://schemas.microsoft.com/office/drawing/2014/main" id="{3E8D02FA-D6D0-A0FB-46EC-E5951CD6DF6F}"/>
              </a:ext>
            </a:extLst>
          </p:cNvPr>
          <p:cNvSpPr>
            <a:spLocks noGrp="1"/>
          </p:cNvSpPr>
          <p:nvPr>
            <p:ph type="body" sz="quarter" idx="17"/>
          </p:nvPr>
        </p:nvSpPr>
        <p:spPr>
          <a:xfrm>
            <a:off x="7384692" y="3583486"/>
            <a:ext cx="4717258" cy="1084459"/>
          </a:xfrm>
        </p:spPr>
        <p:txBody>
          <a:bodyPr rtlCol="0">
            <a:noAutofit/>
          </a:bodyPr>
          <a:lstStyle>
            <a:defPPr>
              <a:defRPr lang="it-IT"/>
            </a:defPPr>
          </a:lstStyle>
          <a:p>
            <a:pPr algn="just">
              <a:lnSpc>
                <a:spcPct val="100000"/>
              </a:lnSpc>
            </a:pPr>
            <a:r>
              <a:rPr lang="it-IT" sz="1100" dirty="0">
                <a:solidFill>
                  <a:srgbClr val="3C6CB7"/>
                </a:solidFill>
                <a:latin typeface="+mj-lt"/>
              </a:rPr>
              <a:t>UNIEMENS</a:t>
            </a:r>
          </a:p>
          <a:p>
            <a:pPr algn="just">
              <a:lnSpc>
                <a:spcPct val="100000"/>
              </a:lnSpc>
            </a:pPr>
            <a:r>
              <a:rPr lang="it-IT" sz="1100" dirty="0">
                <a:solidFill>
                  <a:srgbClr val="3C6CB7"/>
                </a:solidFill>
                <a:latin typeface="+mj-lt"/>
              </a:rPr>
              <a:t>Entro oggi i datori di lavoro devono comunicare la denuncia, relativa al mese di febbraio, delle retribuzioni e dei contributi corrisposti a ogni lavoratore dipendente o collaboratore. La mancata comunicazione entro i  tempi determina un reato di evasione contributiva.</a:t>
            </a:r>
          </a:p>
        </p:txBody>
      </p:sp>
      <p:sp>
        <p:nvSpPr>
          <p:cNvPr id="3" name="Segnaposto piè di pagina 2">
            <a:extLst>
              <a:ext uri="{FF2B5EF4-FFF2-40B4-BE49-F238E27FC236}">
                <a16:creationId xmlns:a16="http://schemas.microsoft.com/office/drawing/2014/main" id="{1F0FA25B-48BA-C654-8BD7-07E0C7F32087}"/>
              </a:ext>
            </a:extLst>
          </p:cNvPr>
          <p:cNvSpPr>
            <a:spLocks noGrp="1"/>
          </p:cNvSpPr>
          <p:nvPr>
            <p:ph type="ftr" sz="quarter" idx="3"/>
          </p:nvPr>
        </p:nvSpPr>
        <p:spPr/>
        <p:txBody>
          <a:bodyPr rtlCol="0"/>
          <a:lstStyle>
            <a:defPPr>
              <a:defRPr lang="it-IT"/>
            </a:defPPr>
          </a:lstStyle>
          <a:p>
            <a:pPr rtl="0"/>
            <a:r>
              <a:rPr lang="it-IT" dirty="0"/>
              <a:t>scadenzario</a:t>
            </a:r>
          </a:p>
        </p:txBody>
      </p:sp>
      <p:sp>
        <p:nvSpPr>
          <p:cNvPr id="4" name="Segnaposto numero diapositiva 3">
            <a:extLst>
              <a:ext uri="{FF2B5EF4-FFF2-40B4-BE49-F238E27FC236}">
                <a16:creationId xmlns:a16="http://schemas.microsoft.com/office/drawing/2014/main" id="{476C8BD7-812F-1B96-A3EE-46F60839026D}"/>
              </a:ext>
            </a:extLst>
          </p:cNvPr>
          <p:cNvSpPr>
            <a:spLocks noGrp="1"/>
          </p:cNvSpPr>
          <p:nvPr>
            <p:ph type="sldNum" sz="quarter" idx="4"/>
          </p:nvPr>
        </p:nvSpPr>
        <p:spPr/>
        <p:txBody>
          <a:bodyPr rtlCol="0"/>
          <a:lstStyle>
            <a:defPPr>
              <a:defRPr lang="it-IT"/>
            </a:defPPr>
          </a:lstStyle>
          <a:p>
            <a:pPr rtl="0"/>
            <a:fld id="{8D1FC6F8-0BCD-47E9-9C64-690771D9C143}" type="slidenum">
              <a:rPr lang="it-IT" smtClean="0"/>
              <a:pPr rtl="0"/>
              <a:t>11</a:t>
            </a:fld>
            <a:endParaRPr lang="it-IT"/>
          </a:p>
        </p:txBody>
      </p:sp>
      <p:sp>
        <p:nvSpPr>
          <p:cNvPr id="35" name="Segnaposto data 34">
            <a:extLst>
              <a:ext uri="{FF2B5EF4-FFF2-40B4-BE49-F238E27FC236}">
                <a16:creationId xmlns:a16="http://schemas.microsoft.com/office/drawing/2014/main" id="{6E29DF54-95B3-A531-56E0-F97824DCCB60}"/>
              </a:ext>
            </a:extLst>
          </p:cNvPr>
          <p:cNvSpPr>
            <a:spLocks noGrp="1"/>
          </p:cNvSpPr>
          <p:nvPr>
            <p:ph type="dt" sz="half" idx="2"/>
          </p:nvPr>
        </p:nvSpPr>
        <p:spPr/>
        <p:txBody>
          <a:bodyPr rtlCol="0"/>
          <a:lstStyle>
            <a:defPPr>
              <a:defRPr lang="it-IT"/>
            </a:defPPr>
          </a:lstStyle>
          <a:p>
            <a:pPr rtl="0"/>
            <a:r>
              <a:rPr lang="it-IT" dirty="0"/>
              <a:t>Dicembre 2023</a:t>
            </a:r>
          </a:p>
        </p:txBody>
      </p:sp>
      <p:cxnSp>
        <p:nvCxnSpPr>
          <p:cNvPr id="12" name="Connettore diritto 11">
            <a:extLst>
              <a:ext uri="{FF2B5EF4-FFF2-40B4-BE49-F238E27FC236}">
                <a16:creationId xmlns:a16="http://schemas.microsoft.com/office/drawing/2014/main" id="{8A6AAC17-F866-5C25-A595-421D55F6CA62}"/>
              </a:ext>
              <a:ext uri="{C183D7F6-B498-43B3-948B-1728B52AA6E4}">
                <adec:decorative xmlns:adec="http://schemas.microsoft.com/office/drawing/2017/decorative" val="1"/>
              </a:ext>
            </a:extLst>
          </p:cNvPr>
          <p:cNvCxnSpPr>
            <a:cxnSpLocks/>
          </p:cNvCxnSpPr>
          <p:nvPr/>
        </p:nvCxnSpPr>
        <p:spPr>
          <a:xfrm>
            <a:off x="2668225" y="2771218"/>
            <a:ext cx="65900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Ovale 12">
            <a:extLst>
              <a:ext uri="{FF2B5EF4-FFF2-40B4-BE49-F238E27FC236}">
                <a16:creationId xmlns:a16="http://schemas.microsoft.com/office/drawing/2014/main" id="{522D071A-6190-51D5-169D-4E791A23C219}"/>
              </a:ext>
              <a:ext uri="{C183D7F6-B498-43B3-948B-1728B52AA6E4}">
                <adec:decorative xmlns:adec="http://schemas.microsoft.com/office/drawing/2017/decorative" val="1"/>
              </a:ext>
            </a:extLst>
          </p:cNvPr>
          <p:cNvSpPr/>
          <p:nvPr/>
        </p:nvSpPr>
        <p:spPr>
          <a:xfrm>
            <a:off x="1895812" y="2298379"/>
            <a:ext cx="945678" cy="945678"/>
          </a:xfrm>
          <a:prstGeom prst="ellipse">
            <a:avLst/>
          </a:pr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dirty="0">
              <a:latin typeface="Calibri Light" panose="020F0302020204030204" pitchFamily="34" charset="0"/>
            </a:endParaRPr>
          </a:p>
        </p:txBody>
      </p:sp>
      <p:pic>
        <p:nvPicPr>
          <p:cNvPr id="14" name="Elemento grafico 13">
            <a:extLst>
              <a:ext uri="{FF2B5EF4-FFF2-40B4-BE49-F238E27FC236}">
                <a16:creationId xmlns:a16="http://schemas.microsoft.com/office/drawing/2014/main" id="{E5256000-0051-246F-CC94-785E2D5BEE0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69077" y="2471644"/>
            <a:ext cx="599148" cy="599148"/>
          </a:xfrm>
          <a:prstGeom prst="rect">
            <a:avLst/>
          </a:prstGeom>
        </p:spPr>
      </p:pic>
      <p:sp>
        <p:nvSpPr>
          <p:cNvPr id="15" name="Ovale 14">
            <a:extLst>
              <a:ext uri="{FF2B5EF4-FFF2-40B4-BE49-F238E27FC236}">
                <a16:creationId xmlns:a16="http://schemas.microsoft.com/office/drawing/2014/main" id="{E67C8A25-3A37-3367-53F6-58594ED28ECC}"/>
              </a:ext>
              <a:ext uri="{C183D7F6-B498-43B3-948B-1728B52AA6E4}">
                <adec:decorative xmlns:adec="http://schemas.microsoft.com/office/drawing/2017/decorative" val="1"/>
              </a:ext>
            </a:extLst>
          </p:cNvPr>
          <p:cNvSpPr/>
          <p:nvPr/>
        </p:nvSpPr>
        <p:spPr>
          <a:xfrm>
            <a:off x="5444821" y="2298379"/>
            <a:ext cx="945678" cy="945678"/>
          </a:xfrm>
          <a:prstGeom prst="ellipse">
            <a:avLst/>
          </a:pr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dirty="0">
              <a:latin typeface="Calibri Light" panose="020F0302020204030204" pitchFamily="34" charset="0"/>
            </a:endParaRPr>
          </a:p>
        </p:txBody>
      </p:sp>
      <p:pic>
        <p:nvPicPr>
          <p:cNvPr id="16" name="Elemento grafico 15">
            <a:extLst>
              <a:ext uri="{FF2B5EF4-FFF2-40B4-BE49-F238E27FC236}">
                <a16:creationId xmlns:a16="http://schemas.microsoft.com/office/drawing/2014/main" id="{421BF87F-FB9C-5AB6-AF65-A1954D9C98C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18086" y="2471644"/>
            <a:ext cx="599148" cy="599148"/>
          </a:xfrm>
          <a:prstGeom prst="rect">
            <a:avLst/>
          </a:prstGeom>
        </p:spPr>
      </p:pic>
      <p:sp>
        <p:nvSpPr>
          <p:cNvPr id="17" name="Ovale 16">
            <a:extLst>
              <a:ext uri="{FF2B5EF4-FFF2-40B4-BE49-F238E27FC236}">
                <a16:creationId xmlns:a16="http://schemas.microsoft.com/office/drawing/2014/main" id="{FBD9F176-92DA-15DE-0D42-AB7D1C193FC1}"/>
              </a:ext>
              <a:ext uri="{C183D7F6-B498-43B3-948B-1728B52AA6E4}">
                <adec:decorative xmlns:adec="http://schemas.microsoft.com/office/drawing/2017/decorative" val="1"/>
              </a:ext>
            </a:extLst>
          </p:cNvPr>
          <p:cNvSpPr/>
          <p:nvPr/>
        </p:nvSpPr>
        <p:spPr>
          <a:xfrm>
            <a:off x="8936810" y="2298379"/>
            <a:ext cx="945678" cy="945678"/>
          </a:xfrm>
          <a:prstGeom prst="ellipse">
            <a:avLst/>
          </a:pr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dirty="0">
              <a:latin typeface="Calibri Light" panose="020F0302020204030204" pitchFamily="34" charset="0"/>
            </a:endParaRPr>
          </a:p>
        </p:txBody>
      </p:sp>
      <p:pic>
        <p:nvPicPr>
          <p:cNvPr id="18" name="Elemento grafico 17">
            <a:extLst>
              <a:ext uri="{FF2B5EF4-FFF2-40B4-BE49-F238E27FC236}">
                <a16:creationId xmlns:a16="http://schemas.microsoft.com/office/drawing/2014/main" id="{8B0D32A9-1236-035A-DD74-1538BC290840}"/>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10075" y="2471644"/>
            <a:ext cx="599148" cy="599148"/>
          </a:xfrm>
          <a:prstGeom prst="rect">
            <a:avLst/>
          </a:prstGeom>
        </p:spPr>
      </p:pic>
      <p:pic>
        <p:nvPicPr>
          <p:cNvPr id="5" name="Immagine 4" descr="Immagine che contiene Carattere, testo, bianco, design&#10;&#10;Descrizione generata automaticamente">
            <a:extLst>
              <a:ext uri="{FF2B5EF4-FFF2-40B4-BE49-F238E27FC236}">
                <a16:creationId xmlns:a16="http://schemas.microsoft.com/office/drawing/2014/main" id="{C49E422D-34D7-A79A-B691-6D0F2E793E07}"/>
              </a:ext>
            </a:extLst>
          </p:cNvPr>
          <p:cNvPicPr>
            <a:picLocks noChangeAspect="1"/>
          </p:cNvPicPr>
          <p:nvPr/>
        </p:nvPicPr>
        <p:blipFill>
          <a:blip r:embed="rId9"/>
          <a:stretch>
            <a:fillRect/>
          </a:stretch>
        </p:blipFill>
        <p:spPr>
          <a:xfrm>
            <a:off x="9448289" y="347236"/>
            <a:ext cx="2295525" cy="819150"/>
          </a:xfrm>
          <a:prstGeom prst="rect">
            <a:avLst/>
          </a:prstGeom>
        </p:spPr>
      </p:pic>
      <p:sp>
        <p:nvSpPr>
          <p:cNvPr id="2" name="Segnaposto testo 44">
            <a:extLst>
              <a:ext uri="{FF2B5EF4-FFF2-40B4-BE49-F238E27FC236}">
                <a16:creationId xmlns:a16="http://schemas.microsoft.com/office/drawing/2014/main" id="{99607C68-3071-0087-6396-FDB1E68402C6}"/>
              </a:ext>
            </a:extLst>
          </p:cNvPr>
          <p:cNvSpPr txBox="1">
            <a:spLocks/>
          </p:cNvSpPr>
          <p:nvPr/>
        </p:nvSpPr>
        <p:spPr>
          <a:xfrm>
            <a:off x="2841490" y="4463176"/>
            <a:ext cx="4717258" cy="1653756"/>
          </a:xfrm>
          <a:prstGeom prst="rect">
            <a:avLst/>
          </a:prstGeom>
        </p:spPr>
        <p:txBody>
          <a:bodyPr vert="horz" lIns="91440" tIns="45720" rIns="91440" bIns="45720" rtlCol="0">
            <a:noAutofit/>
          </a:bodyPr>
          <a:lstStyle>
            <a:defPPr>
              <a:defRPr lang="it-IT"/>
            </a:defPPr>
            <a:lvl1pPr marL="0" indent="0" algn="ctr" defTabSz="914400" rtl="0" eaLnBrk="1" latinLnBrk="0" hangingPunct="1">
              <a:lnSpc>
                <a:spcPct val="150000"/>
              </a:lnSpc>
              <a:spcBef>
                <a:spcPts val="0"/>
              </a:spcBef>
              <a:buFont typeface="Arial" panose="020B0604020202020204" pitchFamily="34" charset="0"/>
              <a:buNone/>
              <a:defRPr lang="it-IT" sz="1400" kern="1200" cap="none" spc="0" baseline="0">
                <a:solidFill>
                  <a:schemeClr val="bg1"/>
                </a:solidFill>
                <a:latin typeface="Calibri Light" panose="020F03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it-IT" sz="1200" dirty="0">
              <a:solidFill>
                <a:srgbClr val="3C6CB7"/>
              </a:solidFill>
              <a:latin typeface="+mj-lt"/>
            </a:endParaRPr>
          </a:p>
        </p:txBody>
      </p:sp>
    </p:spTree>
    <p:extLst>
      <p:ext uri="{BB962C8B-B14F-4D97-AF65-F5344CB8AC3E}">
        <p14:creationId xmlns:p14="http://schemas.microsoft.com/office/powerpoint/2010/main" val="2476398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a:extLst>
              <a:ext uri="{FF2B5EF4-FFF2-40B4-BE49-F238E27FC236}">
                <a16:creationId xmlns:a16="http://schemas.microsoft.com/office/drawing/2014/main" id="{9EF1D37D-7D53-43D9-B054-3B3A36C7C4FF}"/>
              </a:ext>
            </a:extLst>
          </p:cNvPr>
          <p:cNvSpPr>
            <a:spLocks noGrp="1"/>
          </p:cNvSpPr>
          <p:nvPr>
            <p:ph type="title"/>
          </p:nvPr>
        </p:nvSpPr>
        <p:spPr>
          <a:xfrm>
            <a:off x="1026850" y="1194866"/>
            <a:ext cx="4989629" cy="1756576"/>
          </a:xfrm>
        </p:spPr>
        <p:txBody>
          <a:bodyPr rtlCol="0">
            <a:normAutofit/>
          </a:bodyPr>
          <a:lstStyle>
            <a:defPPr>
              <a:defRPr lang="it-IT"/>
            </a:defPPr>
          </a:lstStyle>
          <a:p>
            <a:pPr rtl="0"/>
            <a:r>
              <a:rPr lang="it-IT" dirty="0"/>
              <a:t>Grazie </a:t>
            </a:r>
            <a:br>
              <a:rPr lang="it-IT" dirty="0"/>
            </a:br>
            <a:br>
              <a:rPr lang="it-IT" dirty="0"/>
            </a:br>
            <a:r>
              <a:rPr lang="it-IT" sz="2000" cap="none" dirty="0"/>
              <a:t>ancecampania.it</a:t>
            </a:r>
            <a:endParaRPr lang="it-IT" dirty="0"/>
          </a:p>
        </p:txBody>
      </p:sp>
      <p:sp>
        <p:nvSpPr>
          <p:cNvPr id="9" name="Segnaposto testo 8">
            <a:extLst>
              <a:ext uri="{FF2B5EF4-FFF2-40B4-BE49-F238E27FC236}">
                <a16:creationId xmlns:a16="http://schemas.microsoft.com/office/drawing/2014/main" id="{54B54C36-E55C-4D10-96EB-21DBB6481D7E}"/>
              </a:ext>
            </a:extLst>
          </p:cNvPr>
          <p:cNvSpPr>
            <a:spLocks noGrp="1"/>
          </p:cNvSpPr>
          <p:nvPr>
            <p:ph type="body" sz="quarter" idx="12"/>
          </p:nvPr>
        </p:nvSpPr>
        <p:spPr/>
        <p:txBody>
          <a:bodyPr rtlCol="0">
            <a:normAutofit/>
          </a:bodyPr>
          <a:lstStyle>
            <a:defPPr>
              <a:defRPr lang="it-IT"/>
            </a:defPPr>
          </a:lstStyle>
          <a:p>
            <a:pPr rtl="0"/>
            <a:r>
              <a:rPr lang="it-IT" dirty="0"/>
              <a:t>ANCE Campania</a:t>
            </a:r>
          </a:p>
          <a:p>
            <a:pPr rtl="0"/>
            <a:r>
              <a:rPr lang="it-IT" dirty="0"/>
              <a:t>081 764 5851</a:t>
            </a:r>
          </a:p>
          <a:p>
            <a:pPr rtl="0"/>
            <a:r>
              <a:rPr lang="it-IT" dirty="0"/>
              <a:t>info@ancecampania.it</a:t>
            </a:r>
          </a:p>
          <a:p>
            <a:pPr rtl="0"/>
            <a:r>
              <a:rPr lang="it-IT" dirty="0"/>
              <a:t>www.ancecampania.it</a:t>
            </a:r>
          </a:p>
        </p:txBody>
      </p:sp>
      <p:sp>
        <p:nvSpPr>
          <p:cNvPr id="21" name="Segnaposto piè di pagina 20">
            <a:extLst>
              <a:ext uri="{FF2B5EF4-FFF2-40B4-BE49-F238E27FC236}">
                <a16:creationId xmlns:a16="http://schemas.microsoft.com/office/drawing/2014/main" id="{3C259BDD-35DF-471C-9AF0-858004861761}"/>
              </a:ext>
            </a:extLst>
          </p:cNvPr>
          <p:cNvSpPr>
            <a:spLocks noGrp="1"/>
          </p:cNvSpPr>
          <p:nvPr>
            <p:ph type="ftr" sz="quarter" idx="3"/>
          </p:nvPr>
        </p:nvSpPr>
        <p:spPr/>
        <p:txBody>
          <a:bodyPr rtlCol="0"/>
          <a:lstStyle>
            <a:defPPr>
              <a:defRPr lang="it-IT"/>
            </a:defPPr>
          </a:lstStyle>
          <a:p>
            <a:pPr rtl="0"/>
            <a:r>
              <a:rPr lang="it-IT" dirty="0"/>
              <a:t>scadenzario</a:t>
            </a:r>
          </a:p>
        </p:txBody>
      </p:sp>
      <p:sp>
        <p:nvSpPr>
          <p:cNvPr id="22" name="Segnaposto numero diapositiva 21">
            <a:extLst>
              <a:ext uri="{FF2B5EF4-FFF2-40B4-BE49-F238E27FC236}">
                <a16:creationId xmlns:a16="http://schemas.microsoft.com/office/drawing/2014/main" id="{D185F1A6-517F-4333-A04B-A1833CCBA402}"/>
              </a:ext>
            </a:extLst>
          </p:cNvPr>
          <p:cNvSpPr>
            <a:spLocks noGrp="1"/>
          </p:cNvSpPr>
          <p:nvPr>
            <p:ph type="sldNum" sz="quarter" idx="4"/>
          </p:nvPr>
        </p:nvSpPr>
        <p:spPr/>
        <p:txBody>
          <a:bodyPr rtlCol="0"/>
          <a:lstStyle>
            <a:defPPr>
              <a:defRPr lang="it-IT"/>
            </a:defPPr>
          </a:lstStyle>
          <a:p>
            <a:pPr rtl="0"/>
            <a:fld id="{8D1FC6F8-0BCD-47E9-9C64-690771D9C143}" type="slidenum">
              <a:rPr lang="it-IT" smtClean="0"/>
              <a:pPr rtl="0"/>
              <a:t>12</a:t>
            </a:fld>
            <a:endParaRPr lang="it-IT"/>
          </a:p>
        </p:txBody>
      </p:sp>
      <p:sp>
        <p:nvSpPr>
          <p:cNvPr id="14" name="Segnaposto data 13">
            <a:extLst>
              <a:ext uri="{FF2B5EF4-FFF2-40B4-BE49-F238E27FC236}">
                <a16:creationId xmlns:a16="http://schemas.microsoft.com/office/drawing/2014/main" id="{A6332EFB-A5F4-469F-9C70-AB8197068B1A}"/>
              </a:ext>
            </a:extLst>
          </p:cNvPr>
          <p:cNvSpPr>
            <a:spLocks noGrp="1"/>
          </p:cNvSpPr>
          <p:nvPr>
            <p:ph type="dt" sz="half" idx="2"/>
          </p:nvPr>
        </p:nvSpPr>
        <p:spPr/>
        <p:txBody>
          <a:bodyPr rtlCol="0"/>
          <a:lstStyle>
            <a:defPPr>
              <a:defRPr lang="it-IT"/>
            </a:defPPr>
          </a:lstStyle>
          <a:p>
            <a:pPr rtl="0"/>
            <a:r>
              <a:rPr lang="it-IT" dirty="0"/>
              <a:t>Dicembre 2023</a:t>
            </a:r>
          </a:p>
        </p:txBody>
      </p:sp>
      <p:pic>
        <p:nvPicPr>
          <p:cNvPr id="3" name="Immagine 2" descr="Immagine che contiene Carattere, testo, bianco, design&#10;&#10;Descrizione generata automaticamente">
            <a:extLst>
              <a:ext uri="{FF2B5EF4-FFF2-40B4-BE49-F238E27FC236}">
                <a16:creationId xmlns:a16="http://schemas.microsoft.com/office/drawing/2014/main" id="{EA1FB930-3788-0F6E-9C1B-6EF734690ACC}"/>
              </a:ext>
            </a:extLst>
          </p:cNvPr>
          <p:cNvPicPr>
            <a:picLocks noChangeAspect="1"/>
          </p:cNvPicPr>
          <p:nvPr/>
        </p:nvPicPr>
        <p:blipFill>
          <a:blip r:embed="rId3"/>
          <a:stretch>
            <a:fillRect/>
          </a:stretch>
        </p:blipFill>
        <p:spPr>
          <a:xfrm>
            <a:off x="9630851" y="154096"/>
            <a:ext cx="2295525" cy="819150"/>
          </a:xfrm>
          <a:prstGeom prst="rect">
            <a:avLst/>
          </a:prstGeom>
        </p:spPr>
      </p:pic>
    </p:spTree>
    <p:extLst>
      <p:ext uri="{BB962C8B-B14F-4D97-AF65-F5344CB8AC3E}">
        <p14:creationId xmlns:p14="http://schemas.microsoft.com/office/powerpoint/2010/main" val="2806944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olo 33">
            <a:extLst>
              <a:ext uri="{FF2B5EF4-FFF2-40B4-BE49-F238E27FC236}">
                <a16:creationId xmlns:a16="http://schemas.microsoft.com/office/drawing/2014/main" id="{4BB0BCF4-9D20-4758-AE5E-FC431503F671}"/>
              </a:ext>
            </a:extLst>
          </p:cNvPr>
          <p:cNvSpPr>
            <a:spLocks noGrp="1"/>
          </p:cNvSpPr>
          <p:nvPr>
            <p:ph type="title"/>
          </p:nvPr>
        </p:nvSpPr>
        <p:spPr>
          <a:xfrm>
            <a:off x="965511" y="760406"/>
            <a:ext cx="2806280" cy="579245"/>
          </a:xfrm>
        </p:spPr>
        <p:style>
          <a:lnRef idx="2">
            <a:schemeClr val="accent6"/>
          </a:lnRef>
          <a:fillRef idx="1">
            <a:schemeClr val="lt1"/>
          </a:fillRef>
          <a:effectRef idx="0">
            <a:schemeClr val="accent6"/>
          </a:effectRef>
          <a:fontRef idx="minor">
            <a:schemeClr val="dk1"/>
          </a:fontRef>
        </p:style>
        <p:txBody>
          <a:bodyPr rtlCol="0">
            <a:normAutofit fontScale="90000"/>
          </a:bodyPr>
          <a:lstStyle>
            <a:defPPr>
              <a:defRPr lang="it-IT"/>
            </a:defPPr>
          </a:lstStyle>
          <a:p>
            <a:pPr rtl="0"/>
            <a:r>
              <a:rPr lang="it-IT" sz="1800" b="0" cap="none" spc="0" dirty="0">
                <a:ln w="0"/>
                <a:solidFill>
                  <a:schemeClr val="accent1"/>
                </a:solidFill>
                <a:effectLst>
                  <a:outerShdw blurRad="38100" dist="25400" dir="5400000" algn="ctr" rotWithShape="0">
                    <a:srgbClr val="6E747A">
                      <a:alpha val="43000"/>
                    </a:srgbClr>
                  </a:outerShdw>
                </a:effectLst>
              </a:rPr>
              <a:t>15 MARZO 2024</a:t>
            </a:r>
            <a:br>
              <a:rPr lang="it-IT" sz="1800" b="0" cap="none" spc="0" dirty="0">
                <a:ln w="0"/>
                <a:solidFill>
                  <a:schemeClr val="accent1"/>
                </a:solidFill>
                <a:effectLst>
                  <a:outerShdw blurRad="38100" dist="25400" dir="5400000" algn="ctr" rotWithShape="0">
                    <a:srgbClr val="6E747A">
                      <a:alpha val="43000"/>
                    </a:srgbClr>
                  </a:outerShdw>
                </a:effectLst>
              </a:rPr>
            </a:br>
            <a:r>
              <a:rPr lang="it-IT" sz="1800" b="0" cap="none" spc="0" dirty="0">
                <a:ln w="0"/>
                <a:solidFill>
                  <a:schemeClr val="accent1"/>
                </a:solidFill>
                <a:effectLst>
                  <a:outerShdw blurRad="38100" dist="25400" dir="5400000" algn="ctr" rotWithShape="0">
                    <a:srgbClr val="6E747A">
                      <a:alpha val="43000"/>
                    </a:srgbClr>
                  </a:outerShdw>
                </a:effectLst>
              </a:rPr>
              <a:t> VENERDI</a:t>
            </a:r>
            <a:endParaRPr lang="it-IT" dirty="0"/>
          </a:p>
        </p:txBody>
      </p:sp>
      <p:sp>
        <p:nvSpPr>
          <p:cNvPr id="40" name="Segnaposto testo 39">
            <a:extLst>
              <a:ext uri="{FF2B5EF4-FFF2-40B4-BE49-F238E27FC236}">
                <a16:creationId xmlns:a16="http://schemas.microsoft.com/office/drawing/2014/main" id="{F09B50DC-B299-47D5-8FBF-8BB1F764A59C}"/>
              </a:ext>
            </a:extLst>
          </p:cNvPr>
          <p:cNvSpPr>
            <a:spLocks noGrp="1"/>
          </p:cNvSpPr>
          <p:nvPr>
            <p:ph type="body" sz="quarter" idx="12"/>
          </p:nvPr>
        </p:nvSpPr>
        <p:spPr>
          <a:xfrm>
            <a:off x="1012271" y="3454818"/>
            <a:ext cx="2806280" cy="365125"/>
          </a:xfrm>
        </p:spPr>
        <p:txBody>
          <a:bodyPr rtlCol="0"/>
          <a:lstStyle>
            <a:defPPr>
              <a:defRPr lang="it-IT"/>
            </a:defPPr>
          </a:lstStyle>
          <a:p>
            <a:pPr rtl="0"/>
            <a:r>
              <a:rPr lang="it-IT" dirty="0"/>
              <a:t>Fisco </a:t>
            </a:r>
          </a:p>
        </p:txBody>
      </p:sp>
      <p:sp>
        <p:nvSpPr>
          <p:cNvPr id="41" name="Segnaposto testo 40">
            <a:extLst>
              <a:ext uri="{FF2B5EF4-FFF2-40B4-BE49-F238E27FC236}">
                <a16:creationId xmlns:a16="http://schemas.microsoft.com/office/drawing/2014/main" id="{5B2431E2-5AF0-49F8-8C0F-52F1C1171866}"/>
              </a:ext>
            </a:extLst>
          </p:cNvPr>
          <p:cNvSpPr>
            <a:spLocks noGrp="1"/>
          </p:cNvSpPr>
          <p:nvPr>
            <p:ph type="body" sz="quarter" idx="13"/>
          </p:nvPr>
        </p:nvSpPr>
        <p:spPr/>
        <p:txBody>
          <a:bodyPr rtlCol="0">
            <a:noAutofit/>
          </a:bodyPr>
          <a:lstStyle>
            <a:defPPr>
              <a:defRPr lang="it-IT"/>
            </a:defPPr>
          </a:lstStyle>
          <a:p>
            <a:pPr rtl="0"/>
            <a:endParaRPr lang="it-IT" dirty="0"/>
          </a:p>
        </p:txBody>
      </p:sp>
      <p:sp>
        <p:nvSpPr>
          <p:cNvPr id="42" name="Segnaposto testo 41">
            <a:extLst>
              <a:ext uri="{FF2B5EF4-FFF2-40B4-BE49-F238E27FC236}">
                <a16:creationId xmlns:a16="http://schemas.microsoft.com/office/drawing/2014/main" id="{974545B8-60BB-4D0D-8EE6-4D20EFAB711B}"/>
              </a:ext>
            </a:extLst>
          </p:cNvPr>
          <p:cNvSpPr>
            <a:spLocks noGrp="1"/>
          </p:cNvSpPr>
          <p:nvPr>
            <p:ph type="body" sz="quarter" idx="14"/>
          </p:nvPr>
        </p:nvSpPr>
        <p:spPr/>
        <p:txBody>
          <a:bodyPr rtlCol="0"/>
          <a:lstStyle>
            <a:defPPr>
              <a:defRPr lang="it-IT"/>
            </a:defPPr>
          </a:lstStyle>
          <a:p>
            <a:pPr rtl="0"/>
            <a:r>
              <a:rPr lang="it-IT" dirty="0"/>
              <a:t>Chi </a:t>
            </a:r>
          </a:p>
        </p:txBody>
      </p:sp>
      <p:sp>
        <p:nvSpPr>
          <p:cNvPr id="43" name="Segnaposto testo 42">
            <a:extLst>
              <a:ext uri="{FF2B5EF4-FFF2-40B4-BE49-F238E27FC236}">
                <a16:creationId xmlns:a16="http://schemas.microsoft.com/office/drawing/2014/main" id="{947754CF-0306-43C0-AAC6-F0E44B385D40}"/>
              </a:ext>
            </a:extLst>
          </p:cNvPr>
          <p:cNvSpPr>
            <a:spLocks noGrp="1"/>
          </p:cNvSpPr>
          <p:nvPr>
            <p:ph type="body" sz="quarter" idx="15"/>
          </p:nvPr>
        </p:nvSpPr>
        <p:spPr>
          <a:xfrm>
            <a:off x="4514520" y="3749098"/>
            <a:ext cx="2806280" cy="1413621"/>
          </a:xfrm>
        </p:spPr>
        <p:txBody>
          <a:bodyPr rtlCol="0"/>
          <a:lstStyle>
            <a:defPPr>
              <a:defRPr lang="it-IT"/>
            </a:defPPr>
          </a:lstStyle>
          <a:p>
            <a:pPr rtl="0"/>
            <a:r>
              <a:rPr lang="it-IT" dirty="0">
                <a:ln w="0"/>
                <a:solidFill>
                  <a:schemeClr val="accent1"/>
                </a:solidFill>
                <a:effectLst>
                  <a:outerShdw blurRad="38100" dist="25400" dir="5400000" algn="ctr" rotWithShape="0">
                    <a:srgbClr val="6E747A">
                      <a:alpha val="43000"/>
                    </a:srgbClr>
                  </a:outerShdw>
                </a:effectLst>
              </a:rPr>
              <a:t>Titolari di partita IVA: autofattura elettronica</a:t>
            </a:r>
            <a:endParaRPr lang="it-IT" dirty="0"/>
          </a:p>
        </p:txBody>
      </p:sp>
      <p:sp>
        <p:nvSpPr>
          <p:cNvPr id="44" name="Segnaposto testo 43">
            <a:extLst>
              <a:ext uri="{FF2B5EF4-FFF2-40B4-BE49-F238E27FC236}">
                <a16:creationId xmlns:a16="http://schemas.microsoft.com/office/drawing/2014/main" id="{08BF14CB-16F9-4C81-89C6-D1803D9FF6C5}"/>
              </a:ext>
            </a:extLst>
          </p:cNvPr>
          <p:cNvSpPr>
            <a:spLocks noGrp="1"/>
          </p:cNvSpPr>
          <p:nvPr>
            <p:ph type="body" sz="quarter" idx="16"/>
          </p:nvPr>
        </p:nvSpPr>
        <p:spPr>
          <a:xfrm>
            <a:off x="7973417" y="3429000"/>
            <a:ext cx="2692240" cy="365125"/>
          </a:xfrm>
        </p:spPr>
        <p:txBody>
          <a:bodyPr rtlCol="0"/>
          <a:lstStyle>
            <a:defPPr>
              <a:defRPr lang="it-IT"/>
            </a:defPPr>
          </a:lstStyle>
          <a:p>
            <a:pPr rtl="0"/>
            <a:r>
              <a:rPr lang="it-IT" dirty="0"/>
              <a:t>Cosa </a:t>
            </a:r>
          </a:p>
        </p:txBody>
      </p:sp>
      <p:sp>
        <p:nvSpPr>
          <p:cNvPr id="45" name="Segnaposto testo 44">
            <a:extLst>
              <a:ext uri="{FF2B5EF4-FFF2-40B4-BE49-F238E27FC236}">
                <a16:creationId xmlns:a16="http://schemas.microsoft.com/office/drawing/2014/main" id="{BF20205F-2E3B-455D-AD51-19DBA042B695}"/>
              </a:ext>
            </a:extLst>
          </p:cNvPr>
          <p:cNvSpPr>
            <a:spLocks noGrp="1"/>
          </p:cNvSpPr>
          <p:nvPr>
            <p:ph type="body" sz="quarter" idx="17"/>
          </p:nvPr>
        </p:nvSpPr>
        <p:spPr>
          <a:xfrm>
            <a:off x="8373449" y="3429000"/>
            <a:ext cx="2806280" cy="2260355"/>
          </a:xfrm>
        </p:spPr>
        <p:txBody>
          <a:bodyPr rtlCol="0">
            <a:normAutofit fontScale="62500" lnSpcReduction="20000"/>
          </a:bodyPr>
          <a:lstStyle>
            <a:defPPr>
              <a:defRPr lang="it-IT"/>
            </a:defPPr>
          </a:lstStyle>
          <a:p>
            <a:pPr algn="l"/>
            <a:r>
              <a:rPr lang="it-IT" sz="1400" b="1" i="0" u="none" strike="noStrike" baseline="0" dirty="0">
                <a:latin typeface="FormaDJRText-Bold"/>
              </a:rPr>
              <a:t>di partita IVA: autofattura elettronica</a:t>
            </a:r>
          </a:p>
          <a:p>
            <a:pPr algn="just"/>
            <a:r>
              <a:rPr lang="it-IT" sz="1400" b="0" i="0" u="none" strike="noStrike" baseline="0" dirty="0">
                <a:solidFill>
                  <a:srgbClr val="3C6CB7"/>
                </a:solidFill>
                <a:latin typeface="FormaDJRText-Regular"/>
              </a:rPr>
              <a:t>Termine invio al sistema SDI autofattura elettronica, relativa ai documenti di acquisto ricevuti, nel mese precedente, da soggetti esteri che non transitano nel Nostro sistema SDI. Occorre utilizzare la codifica:</a:t>
            </a:r>
          </a:p>
          <a:p>
            <a:pPr algn="just"/>
            <a:r>
              <a:rPr lang="it-IT" sz="1400" b="0" i="0" u="none" strike="noStrike" baseline="0" dirty="0">
                <a:solidFill>
                  <a:srgbClr val="3C6CB7"/>
                </a:solidFill>
                <a:latin typeface="HWTStarOrnaments"/>
              </a:rPr>
              <a:t>@ </a:t>
            </a:r>
            <a:r>
              <a:rPr lang="it-IT" sz="1400" b="0" i="0" u="none" strike="noStrike" baseline="0" dirty="0">
                <a:solidFill>
                  <a:srgbClr val="3C6CB7"/>
                </a:solidFill>
                <a:latin typeface="FormaDJRText-Regular"/>
              </a:rPr>
              <a:t>TD17: integrazione o autofattura per acquisto di servizi dall’estero (residente UE o Extra UE)</a:t>
            </a:r>
          </a:p>
          <a:p>
            <a:pPr algn="just"/>
            <a:r>
              <a:rPr lang="it-IT" sz="1400" b="0" i="0" u="none" strike="noStrike" baseline="0" dirty="0">
                <a:solidFill>
                  <a:srgbClr val="3C6CB7"/>
                </a:solidFill>
                <a:latin typeface="HWTStarOrnaments"/>
              </a:rPr>
              <a:t>@ </a:t>
            </a:r>
            <a:r>
              <a:rPr lang="it-IT" sz="1400" b="0" i="0" u="none" strike="noStrike" baseline="0" dirty="0">
                <a:solidFill>
                  <a:srgbClr val="3C6CB7"/>
                </a:solidFill>
                <a:latin typeface="FormaDJRText-Regular"/>
              </a:rPr>
              <a:t>TD19: integrazione per acquisto di beni intracomunitari;</a:t>
            </a:r>
          </a:p>
          <a:p>
            <a:pPr algn="just"/>
            <a:r>
              <a:rPr lang="it-IT" sz="1400" b="0" i="0" u="none" strike="noStrike" baseline="0" dirty="0">
                <a:solidFill>
                  <a:srgbClr val="3C6CB7"/>
                </a:solidFill>
                <a:latin typeface="HWTStarOrnaments"/>
              </a:rPr>
              <a:t>@ </a:t>
            </a:r>
            <a:r>
              <a:rPr lang="it-IT" sz="1400" b="0" i="0" u="none" strike="noStrike" baseline="0" dirty="0">
                <a:solidFill>
                  <a:srgbClr val="3C6CB7"/>
                </a:solidFill>
                <a:latin typeface="FormaDJRText-Regular"/>
              </a:rPr>
              <a:t>TD19: integrazione per acquisti interni tramite internet di beni da soggetti extra UE</a:t>
            </a:r>
            <a:r>
              <a:rPr lang="it-IT" sz="1400" b="0" i="0" u="none" strike="noStrike" baseline="0" dirty="0">
                <a:latin typeface="FormaDJRText-Regular"/>
              </a:rPr>
              <a:t>UE.</a:t>
            </a:r>
            <a:endParaRPr lang="it-IT" dirty="0">
              <a:solidFill>
                <a:srgbClr val="3C6CB7"/>
              </a:solidFill>
            </a:endParaRPr>
          </a:p>
        </p:txBody>
      </p:sp>
      <p:sp>
        <p:nvSpPr>
          <p:cNvPr id="3" name="Segnaposto piè di pagina 2">
            <a:extLst>
              <a:ext uri="{FF2B5EF4-FFF2-40B4-BE49-F238E27FC236}">
                <a16:creationId xmlns:a16="http://schemas.microsoft.com/office/drawing/2014/main" id="{2E0E4B4A-B5D3-478E-8BA4-CF2034B5271A}"/>
              </a:ext>
            </a:extLst>
          </p:cNvPr>
          <p:cNvSpPr>
            <a:spLocks noGrp="1"/>
          </p:cNvSpPr>
          <p:nvPr>
            <p:ph type="ftr" sz="quarter" idx="3"/>
          </p:nvPr>
        </p:nvSpPr>
        <p:spPr/>
        <p:txBody>
          <a:bodyPr rtlCol="0"/>
          <a:lstStyle>
            <a:defPPr>
              <a:defRPr lang="it-IT"/>
            </a:defPPr>
          </a:lstStyle>
          <a:p>
            <a:pPr rtl="0"/>
            <a:r>
              <a:rPr lang="it-IT" dirty="0"/>
              <a:t>scadenzario</a:t>
            </a:r>
          </a:p>
        </p:txBody>
      </p:sp>
      <p:sp>
        <p:nvSpPr>
          <p:cNvPr id="4" name="Segnaposto numero diapositiva 3">
            <a:extLst>
              <a:ext uri="{FF2B5EF4-FFF2-40B4-BE49-F238E27FC236}">
                <a16:creationId xmlns:a16="http://schemas.microsoft.com/office/drawing/2014/main" id="{0A7569EA-9732-4A17-BF57-C64DBC5B9EE1}"/>
              </a:ext>
            </a:extLst>
          </p:cNvPr>
          <p:cNvSpPr>
            <a:spLocks noGrp="1"/>
          </p:cNvSpPr>
          <p:nvPr>
            <p:ph type="sldNum" sz="quarter" idx="4"/>
          </p:nvPr>
        </p:nvSpPr>
        <p:spPr/>
        <p:txBody>
          <a:bodyPr rtlCol="0"/>
          <a:lstStyle>
            <a:defPPr>
              <a:defRPr lang="it-IT"/>
            </a:defPPr>
          </a:lstStyle>
          <a:p>
            <a:pPr rtl="0"/>
            <a:fld id="{8D1FC6F8-0BCD-47E9-9C64-690771D9C143}" type="slidenum">
              <a:rPr lang="it-IT" smtClean="0"/>
              <a:pPr rtl="0"/>
              <a:t>2</a:t>
            </a:fld>
            <a:endParaRPr lang="it-IT"/>
          </a:p>
        </p:txBody>
      </p:sp>
      <p:sp>
        <p:nvSpPr>
          <p:cNvPr id="35" name="Segnaposto data 34">
            <a:extLst>
              <a:ext uri="{FF2B5EF4-FFF2-40B4-BE49-F238E27FC236}">
                <a16:creationId xmlns:a16="http://schemas.microsoft.com/office/drawing/2014/main" id="{34FB5AB1-B6AF-48F2-8193-1762B21100E5}"/>
              </a:ext>
            </a:extLst>
          </p:cNvPr>
          <p:cNvSpPr>
            <a:spLocks noGrp="1"/>
          </p:cNvSpPr>
          <p:nvPr>
            <p:ph type="dt" sz="half" idx="2"/>
          </p:nvPr>
        </p:nvSpPr>
        <p:spPr/>
        <p:txBody>
          <a:bodyPr rtlCol="0"/>
          <a:lstStyle>
            <a:defPPr>
              <a:defRPr lang="it-IT"/>
            </a:defPPr>
          </a:lstStyle>
          <a:p>
            <a:pPr rtl="0"/>
            <a:r>
              <a:rPr lang="it-IT" dirty="0"/>
              <a:t>Dicembre 2023</a:t>
            </a:r>
          </a:p>
        </p:txBody>
      </p:sp>
      <p:cxnSp>
        <p:nvCxnSpPr>
          <p:cNvPr id="12" name="Connettore diritto 11">
            <a:extLst>
              <a:ext uri="{FF2B5EF4-FFF2-40B4-BE49-F238E27FC236}">
                <a16:creationId xmlns:a16="http://schemas.microsoft.com/office/drawing/2014/main" id="{82E4A9E0-B9B8-477E-BAB2-C435AE05A5C3}"/>
              </a:ext>
              <a:ext uri="{C183D7F6-B498-43B3-948B-1728B52AA6E4}">
                <adec:decorative xmlns:adec="http://schemas.microsoft.com/office/drawing/2017/decorative" val="1"/>
              </a:ext>
            </a:extLst>
          </p:cNvPr>
          <p:cNvCxnSpPr>
            <a:cxnSpLocks/>
          </p:cNvCxnSpPr>
          <p:nvPr/>
        </p:nvCxnSpPr>
        <p:spPr>
          <a:xfrm>
            <a:off x="2668225" y="2771218"/>
            <a:ext cx="65900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Ovale 12">
            <a:extLst>
              <a:ext uri="{FF2B5EF4-FFF2-40B4-BE49-F238E27FC236}">
                <a16:creationId xmlns:a16="http://schemas.microsoft.com/office/drawing/2014/main" id="{4D367819-9C54-4A3B-90AC-2B4EEEBCCDF3}"/>
              </a:ext>
              <a:ext uri="{C183D7F6-B498-43B3-948B-1728B52AA6E4}">
                <adec:decorative xmlns:adec="http://schemas.microsoft.com/office/drawing/2017/decorative" val="1"/>
              </a:ext>
            </a:extLst>
          </p:cNvPr>
          <p:cNvSpPr/>
          <p:nvPr/>
        </p:nvSpPr>
        <p:spPr>
          <a:xfrm>
            <a:off x="1895812" y="2298379"/>
            <a:ext cx="945678" cy="945678"/>
          </a:xfrm>
          <a:prstGeom prst="ellipse">
            <a:avLst/>
          </a:pr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dirty="0">
              <a:latin typeface="Calibri Light" panose="020F0302020204030204" pitchFamily="34" charset="0"/>
            </a:endParaRPr>
          </a:p>
        </p:txBody>
      </p:sp>
      <p:pic>
        <p:nvPicPr>
          <p:cNvPr id="14" name="Elemento grafico 13">
            <a:extLst>
              <a:ext uri="{FF2B5EF4-FFF2-40B4-BE49-F238E27FC236}">
                <a16:creationId xmlns:a16="http://schemas.microsoft.com/office/drawing/2014/main" id="{5EB2FC54-BDCC-433E-9F5F-4479FEC4CB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69077" y="2471644"/>
            <a:ext cx="599148" cy="599148"/>
          </a:xfrm>
          <a:prstGeom prst="rect">
            <a:avLst/>
          </a:prstGeom>
        </p:spPr>
      </p:pic>
      <p:sp>
        <p:nvSpPr>
          <p:cNvPr id="15" name="Ovale 14">
            <a:extLst>
              <a:ext uri="{FF2B5EF4-FFF2-40B4-BE49-F238E27FC236}">
                <a16:creationId xmlns:a16="http://schemas.microsoft.com/office/drawing/2014/main" id="{FF42323A-F1D2-482E-AE8B-36FC42FCE778}"/>
              </a:ext>
              <a:ext uri="{C183D7F6-B498-43B3-948B-1728B52AA6E4}">
                <adec:decorative xmlns:adec="http://schemas.microsoft.com/office/drawing/2017/decorative" val="1"/>
              </a:ext>
            </a:extLst>
          </p:cNvPr>
          <p:cNvSpPr/>
          <p:nvPr/>
        </p:nvSpPr>
        <p:spPr>
          <a:xfrm>
            <a:off x="5444821" y="2298379"/>
            <a:ext cx="945678" cy="945678"/>
          </a:xfrm>
          <a:prstGeom prst="ellipse">
            <a:avLst/>
          </a:pr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dirty="0">
              <a:latin typeface="Calibri Light" panose="020F0302020204030204" pitchFamily="34" charset="0"/>
            </a:endParaRPr>
          </a:p>
        </p:txBody>
      </p:sp>
      <p:pic>
        <p:nvPicPr>
          <p:cNvPr id="16" name="Elemento grafico 15">
            <a:extLst>
              <a:ext uri="{FF2B5EF4-FFF2-40B4-BE49-F238E27FC236}">
                <a16:creationId xmlns:a16="http://schemas.microsoft.com/office/drawing/2014/main" id="{4F06236B-DDE6-47A9-8020-9F1D55DB8D8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18086" y="2471644"/>
            <a:ext cx="599148" cy="599148"/>
          </a:xfrm>
          <a:prstGeom prst="rect">
            <a:avLst/>
          </a:prstGeom>
        </p:spPr>
      </p:pic>
      <p:sp>
        <p:nvSpPr>
          <p:cNvPr id="17" name="Ovale 16">
            <a:extLst>
              <a:ext uri="{FF2B5EF4-FFF2-40B4-BE49-F238E27FC236}">
                <a16:creationId xmlns:a16="http://schemas.microsoft.com/office/drawing/2014/main" id="{CD56C48C-948A-41FB-A293-F6907B595BCF}"/>
              </a:ext>
              <a:ext uri="{C183D7F6-B498-43B3-948B-1728B52AA6E4}">
                <adec:decorative xmlns:adec="http://schemas.microsoft.com/office/drawing/2017/decorative" val="1"/>
              </a:ext>
            </a:extLst>
          </p:cNvPr>
          <p:cNvSpPr/>
          <p:nvPr/>
        </p:nvSpPr>
        <p:spPr>
          <a:xfrm>
            <a:off x="8936810" y="2298379"/>
            <a:ext cx="945678" cy="945678"/>
          </a:xfrm>
          <a:prstGeom prst="ellipse">
            <a:avLst/>
          </a:pr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dirty="0">
              <a:latin typeface="Calibri Light" panose="020F0302020204030204" pitchFamily="34" charset="0"/>
            </a:endParaRPr>
          </a:p>
        </p:txBody>
      </p:sp>
      <p:pic>
        <p:nvPicPr>
          <p:cNvPr id="18" name="Elemento grafico 17">
            <a:extLst>
              <a:ext uri="{FF2B5EF4-FFF2-40B4-BE49-F238E27FC236}">
                <a16:creationId xmlns:a16="http://schemas.microsoft.com/office/drawing/2014/main" id="{9228EBB1-292A-4381-80B0-8545A1B5757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10075" y="2471644"/>
            <a:ext cx="599148" cy="599148"/>
          </a:xfrm>
          <a:prstGeom prst="rect">
            <a:avLst/>
          </a:prstGeom>
        </p:spPr>
      </p:pic>
      <p:pic>
        <p:nvPicPr>
          <p:cNvPr id="5" name="Immagine 4" descr="Immagine che contiene Carattere, testo, bianco, design&#10;&#10;Descrizione generata automaticamente">
            <a:extLst>
              <a:ext uri="{FF2B5EF4-FFF2-40B4-BE49-F238E27FC236}">
                <a16:creationId xmlns:a16="http://schemas.microsoft.com/office/drawing/2014/main" id="{7D45A704-709E-9448-4022-6562DB64363C}"/>
              </a:ext>
            </a:extLst>
          </p:cNvPr>
          <p:cNvPicPr>
            <a:picLocks noChangeAspect="1"/>
          </p:cNvPicPr>
          <p:nvPr/>
        </p:nvPicPr>
        <p:blipFill>
          <a:blip r:embed="rId9"/>
          <a:stretch>
            <a:fillRect/>
          </a:stretch>
        </p:blipFill>
        <p:spPr>
          <a:xfrm>
            <a:off x="9496449" y="179259"/>
            <a:ext cx="2295525" cy="819150"/>
          </a:xfrm>
          <a:prstGeom prst="rect">
            <a:avLst/>
          </a:prstGeom>
        </p:spPr>
      </p:pic>
    </p:spTree>
    <p:extLst>
      <p:ext uri="{BB962C8B-B14F-4D97-AF65-F5344CB8AC3E}">
        <p14:creationId xmlns:p14="http://schemas.microsoft.com/office/powerpoint/2010/main" val="2590226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egnaposto testo 39">
            <a:extLst>
              <a:ext uri="{FF2B5EF4-FFF2-40B4-BE49-F238E27FC236}">
                <a16:creationId xmlns:a16="http://schemas.microsoft.com/office/drawing/2014/main" id="{F09B50DC-B299-47D5-8FBF-8BB1F764A59C}"/>
              </a:ext>
            </a:extLst>
          </p:cNvPr>
          <p:cNvSpPr>
            <a:spLocks noGrp="1"/>
          </p:cNvSpPr>
          <p:nvPr>
            <p:ph type="body" sz="quarter" idx="12"/>
          </p:nvPr>
        </p:nvSpPr>
        <p:spPr/>
        <p:txBody>
          <a:bodyPr rtlCol="0"/>
          <a:lstStyle>
            <a:defPPr>
              <a:defRPr lang="it-IT"/>
            </a:defPPr>
          </a:lstStyle>
          <a:p>
            <a:pPr rtl="0"/>
            <a:r>
              <a:rPr lang="it-IT" dirty="0"/>
              <a:t>Fisco </a:t>
            </a:r>
          </a:p>
        </p:txBody>
      </p:sp>
      <p:sp>
        <p:nvSpPr>
          <p:cNvPr id="41" name="Segnaposto testo 40">
            <a:extLst>
              <a:ext uri="{FF2B5EF4-FFF2-40B4-BE49-F238E27FC236}">
                <a16:creationId xmlns:a16="http://schemas.microsoft.com/office/drawing/2014/main" id="{5B2431E2-5AF0-49F8-8C0F-52F1C1171866}"/>
              </a:ext>
            </a:extLst>
          </p:cNvPr>
          <p:cNvSpPr>
            <a:spLocks noGrp="1"/>
          </p:cNvSpPr>
          <p:nvPr>
            <p:ph type="body" sz="quarter" idx="13"/>
          </p:nvPr>
        </p:nvSpPr>
        <p:spPr/>
        <p:txBody>
          <a:bodyPr rtlCol="0">
            <a:normAutofit fontScale="47500" lnSpcReduction="20000"/>
          </a:bodyPr>
          <a:lstStyle>
            <a:defPPr>
              <a:defRPr lang="it-IT"/>
            </a:defPPr>
          </a:lstStyle>
          <a:p>
            <a:pPr rtl="0"/>
            <a:r>
              <a:rPr lang="it-IT" dirty="0"/>
              <a:t>llllllllllllllliiiiiiiiiiiiiiiiiiiiiiinnnnnnnnnnnnnnnnnnnnn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nnnnnnnnnnnnnnnnnnnnnnnnnnnnnnnnnnnnnnnnnnnn</a:t>
            </a:r>
          </a:p>
        </p:txBody>
      </p:sp>
      <p:sp>
        <p:nvSpPr>
          <p:cNvPr id="42" name="Segnaposto testo 41">
            <a:extLst>
              <a:ext uri="{FF2B5EF4-FFF2-40B4-BE49-F238E27FC236}">
                <a16:creationId xmlns:a16="http://schemas.microsoft.com/office/drawing/2014/main" id="{974545B8-60BB-4D0D-8EE6-4D20EFAB711B}"/>
              </a:ext>
            </a:extLst>
          </p:cNvPr>
          <p:cNvSpPr>
            <a:spLocks noGrp="1"/>
          </p:cNvSpPr>
          <p:nvPr>
            <p:ph type="body" sz="quarter" idx="14"/>
          </p:nvPr>
        </p:nvSpPr>
        <p:spPr/>
        <p:txBody>
          <a:bodyPr rtlCol="0"/>
          <a:lstStyle>
            <a:defPPr>
              <a:defRPr lang="it-IT"/>
            </a:defPPr>
          </a:lstStyle>
          <a:p>
            <a:pPr rtl="0"/>
            <a:r>
              <a:rPr lang="it-IT" dirty="0"/>
              <a:t>Chi </a:t>
            </a:r>
          </a:p>
        </p:txBody>
      </p:sp>
      <p:sp>
        <p:nvSpPr>
          <p:cNvPr id="43" name="Segnaposto testo 42">
            <a:extLst>
              <a:ext uri="{FF2B5EF4-FFF2-40B4-BE49-F238E27FC236}">
                <a16:creationId xmlns:a16="http://schemas.microsoft.com/office/drawing/2014/main" id="{947754CF-0306-43C0-AAC6-F0E44B385D40}"/>
              </a:ext>
            </a:extLst>
          </p:cNvPr>
          <p:cNvSpPr>
            <a:spLocks noGrp="1"/>
          </p:cNvSpPr>
          <p:nvPr>
            <p:ph type="body" sz="quarter" idx="15"/>
          </p:nvPr>
        </p:nvSpPr>
        <p:spPr>
          <a:xfrm>
            <a:off x="4514520" y="3749098"/>
            <a:ext cx="2806280" cy="1413621"/>
          </a:xfrm>
        </p:spPr>
        <p:txBody>
          <a:bodyPr rtlCol="0">
            <a:normAutofit/>
          </a:bodyPr>
          <a:lstStyle>
            <a:defPPr>
              <a:defRPr lang="it-IT"/>
            </a:defPPr>
          </a:lstStyle>
          <a:p>
            <a:pPr algn="just" rtl="0"/>
            <a:r>
              <a:rPr lang="it-IT" sz="1100" dirty="0">
                <a:ln w="0"/>
                <a:solidFill>
                  <a:schemeClr val="accent1"/>
                </a:solidFill>
                <a:effectLst>
                  <a:outerShdw blurRad="38100" dist="25400" dir="5400000" algn="ctr" rotWithShape="0">
                    <a:srgbClr val="6E747A">
                      <a:alpha val="43000"/>
                    </a:srgbClr>
                  </a:outerShdw>
                </a:effectLst>
              </a:rPr>
              <a:t>TITOLARI DI PARTITA IVA</a:t>
            </a:r>
            <a:endParaRPr lang="it-IT" sz="1100" dirty="0"/>
          </a:p>
        </p:txBody>
      </p:sp>
      <p:sp>
        <p:nvSpPr>
          <p:cNvPr id="44" name="Segnaposto testo 43">
            <a:extLst>
              <a:ext uri="{FF2B5EF4-FFF2-40B4-BE49-F238E27FC236}">
                <a16:creationId xmlns:a16="http://schemas.microsoft.com/office/drawing/2014/main" id="{08BF14CB-16F9-4C81-89C6-D1803D9FF6C5}"/>
              </a:ext>
            </a:extLst>
          </p:cNvPr>
          <p:cNvSpPr>
            <a:spLocks noGrp="1"/>
          </p:cNvSpPr>
          <p:nvPr>
            <p:ph type="body" sz="quarter" idx="16"/>
          </p:nvPr>
        </p:nvSpPr>
        <p:spPr/>
        <p:txBody>
          <a:bodyPr rtlCol="0"/>
          <a:lstStyle>
            <a:defPPr>
              <a:defRPr lang="it-IT"/>
            </a:defPPr>
          </a:lstStyle>
          <a:p>
            <a:pPr rtl="0"/>
            <a:r>
              <a:rPr lang="it-IT" dirty="0"/>
              <a:t>Cosa </a:t>
            </a:r>
          </a:p>
        </p:txBody>
      </p:sp>
      <p:sp>
        <p:nvSpPr>
          <p:cNvPr id="45" name="Segnaposto testo 44">
            <a:extLst>
              <a:ext uri="{FF2B5EF4-FFF2-40B4-BE49-F238E27FC236}">
                <a16:creationId xmlns:a16="http://schemas.microsoft.com/office/drawing/2014/main" id="{BF20205F-2E3B-455D-AD51-19DBA042B695}"/>
              </a:ext>
            </a:extLst>
          </p:cNvPr>
          <p:cNvSpPr>
            <a:spLocks noGrp="1"/>
          </p:cNvSpPr>
          <p:nvPr>
            <p:ph type="body" sz="quarter" idx="17"/>
          </p:nvPr>
        </p:nvSpPr>
        <p:spPr>
          <a:xfrm>
            <a:off x="8200164" y="3636494"/>
            <a:ext cx="2692240" cy="1660125"/>
          </a:xfrm>
        </p:spPr>
        <p:txBody>
          <a:bodyPr rtlCol="0">
            <a:noAutofit/>
          </a:bodyPr>
          <a:lstStyle>
            <a:defPPr>
              <a:defRPr lang="it-IT"/>
            </a:defPPr>
          </a:lstStyle>
          <a:p>
            <a:pPr algn="just"/>
            <a:r>
              <a:rPr lang="it-IT" sz="1200" dirty="0">
                <a:ln w="0"/>
                <a:solidFill>
                  <a:srgbClr val="3C6CB7"/>
                </a:solidFill>
                <a:effectLst>
                  <a:outerShdw blurRad="38100" dist="25400" dir="5400000" algn="ctr" rotWithShape="0">
                    <a:srgbClr val="6E747A">
                      <a:alpha val="43000"/>
                    </a:srgbClr>
                  </a:outerShdw>
                </a:effectLst>
              </a:rPr>
              <a:t>Versamento IVA febbraio.</a:t>
            </a:r>
          </a:p>
          <a:p>
            <a:pPr algn="l"/>
            <a:r>
              <a:rPr lang="it-IT" sz="1200" b="0" i="0" u="none" strike="noStrike" baseline="0" dirty="0">
                <a:solidFill>
                  <a:srgbClr val="3C6CB7"/>
                </a:solidFill>
                <a:latin typeface="FormaDJRText-Regular"/>
              </a:rPr>
              <a:t>Liquidazione  versamento IVA di febbraio 2024,</a:t>
            </a:r>
          </a:p>
          <a:p>
            <a:pPr algn="l"/>
            <a:r>
              <a:rPr lang="it-IT" sz="1200" b="0" i="0" u="none" strike="noStrike" baseline="0" dirty="0">
                <a:solidFill>
                  <a:srgbClr val="3C6CB7"/>
                </a:solidFill>
                <a:latin typeface="FormaDJRText-Regular"/>
              </a:rPr>
              <a:t>senza maggiorazione, codice 6002 – sezione erario anno 2024</a:t>
            </a:r>
          </a:p>
          <a:p>
            <a:pPr algn="l"/>
            <a:r>
              <a:rPr lang="it-IT" sz="1200" b="0" i="0" u="none" strike="noStrike" baseline="0" dirty="0">
                <a:latin typeface="FormaDJRText-Regular"/>
              </a:rPr>
              <a:t>– anno 2024.ebbraio 2024,</a:t>
            </a:r>
          </a:p>
          <a:p>
            <a:pPr algn="l"/>
            <a:r>
              <a:rPr lang="it-IT" sz="1200" b="0" i="0" u="none" strike="noStrike" baseline="0" dirty="0">
                <a:latin typeface="FormaDJRText-Regular"/>
              </a:rPr>
              <a:t>senza maggiorazione, codice 6002 – </a:t>
            </a:r>
            <a:endParaRPr lang="it-IT" sz="1200" dirty="0">
              <a:ln w="0"/>
              <a:solidFill>
                <a:srgbClr val="3C6CB7"/>
              </a:solidFill>
              <a:effectLst>
                <a:outerShdw blurRad="38100" dist="25400" dir="5400000" algn="ctr" rotWithShape="0">
                  <a:srgbClr val="6E747A">
                    <a:alpha val="43000"/>
                  </a:srgbClr>
                </a:outerShdw>
              </a:effectLst>
            </a:endParaRPr>
          </a:p>
        </p:txBody>
      </p:sp>
      <p:sp>
        <p:nvSpPr>
          <p:cNvPr id="3" name="Segnaposto piè di pagina 2">
            <a:extLst>
              <a:ext uri="{FF2B5EF4-FFF2-40B4-BE49-F238E27FC236}">
                <a16:creationId xmlns:a16="http://schemas.microsoft.com/office/drawing/2014/main" id="{2E0E4B4A-B5D3-478E-8BA4-CF2034B5271A}"/>
              </a:ext>
            </a:extLst>
          </p:cNvPr>
          <p:cNvSpPr>
            <a:spLocks noGrp="1"/>
          </p:cNvSpPr>
          <p:nvPr>
            <p:ph type="ftr" sz="quarter" idx="3"/>
          </p:nvPr>
        </p:nvSpPr>
        <p:spPr/>
        <p:txBody>
          <a:bodyPr rtlCol="0"/>
          <a:lstStyle>
            <a:defPPr>
              <a:defRPr lang="it-IT"/>
            </a:defPPr>
          </a:lstStyle>
          <a:p>
            <a:pPr rtl="0"/>
            <a:r>
              <a:rPr lang="it-IT" dirty="0"/>
              <a:t>scadenzario</a:t>
            </a:r>
          </a:p>
        </p:txBody>
      </p:sp>
      <p:sp>
        <p:nvSpPr>
          <p:cNvPr id="4" name="Segnaposto numero diapositiva 3">
            <a:extLst>
              <a:ext uri="{FF2B5EF4-FFF2-40B4-BE49-F238E27FC236}">
                <a16:creationId xmlns:a16="http://schemas.microsoft.com/office/drawing/2014/main" id="{0A7569EA-9732-4A17-BF57-C64DBC5B9EE1}"/>
              </a:ext>
            </a:extLst>
          </p:cNvPr>
          <p:cNvSpPr>
            <a:spLocks noGrp="1"/>
          </p:cNvSpPr>
          <p:nvPr>
            <p:ph type="sldNum" sz="quarter" idx="4"/>
          </p:nvPr>
        </p:nvSpPr>
        <p:spPr/>
        <p:txBody>
          <a:bodyPr rtlCol="0"/>
          <a:lstStyle>
            <a:defPPr>
              <a:defRPr lang="it-IT"/>
            </a:defPPr>
          </a:lstStyle>
          <a:p>
            <a:pPr rtl="0"/>
            <a:fld id="{8D1FC6F8-0BCD-47E9-9C64-690771D9C143}" type="slidenum">
              <a:rPr lang="it-IT" smtClean="0"/>
              <a:pPr rtl="0"/>
              <a:t>3</a:t>
            </a:fld>
            <a:endParaRPr lang="it-IT"/>
          </a:p>
        </p:txBody>
      </p:sp>
      <p:sp>
        <p:nvSpPr>
          <p:cNvPr id="35" name="Segnaposto data 34">
            <a:extLst>
              <a:ext uri="{FF2B5EF4-FFF2-40B4-BE49-F238E27FC236}">
                <a16:creationId xmlns:a16="http://schemas.microsoft.com/office/drawing/2014/main" id="{34FB5AB1-B6AF-48F2-8193-1762B21100E5}"/>
              </a:ext>
            </a:extLst>
          </p:cNvPr>
          <p:cNvSpPr>
            <a:spLocks noGrp="1"/>
          </p:cNvSpPr>
          <p:nvPr>
            <p:ph type="dt" sz="half" idx="2"/>
          </p:nvPr>
        </p:nvSpPr>
        <p:spPr/>
        <p:txBody>
          <a:bodyPr rtlCol="0"/>
          <a:lstStyle>
            <a:defPPr>
              <a:defRPr lang="it-IT"/>
            </a:defPPr>
          </a:lstStyle>
          <a:p>
            <a:pPr rtl="0"/>
            <a:r>
              <a:rPr lang="it-IT" dirty="0"/>
              <a:t>Dicembre 2023</a:t>
            </a:r>
          </a:p>
        </p:txBody>
      </p:sp>
      <p:cxnSp>
        <p:nvCxnSpPr>
          <p:cNvPr id="12" name="Connettore diritto 11">
            <a:extLst>
              <a:ext uri="{FF2B5EF4-FFF2-40B4-BE49-F238E27FC236}">
                <a16:creationId xmlns:a16="http://schemas.microsoft.com/office/drawing/2014/main" id="{82E4A9E0-B9B8-477E-BAB2-C435AE05A5C3}"/>
              </a:ext>
              <a:ext uri="{C183D7F6-B498-43B3-948B-1728B52AA6E4}">
                <adec:decorative xmlns:adec="http://schemas.microsoft.com/office/drawing/2017/decorative" val="1"/>
              </a:ext>
            </a:extLst>
          </p:cNvPr>
          <p:cNvCxnSpPr>
            <a:cxnSpLocks/>
          </p:cNvCxnSpPr>
          <p:nvPr/>
        </p:nvCxnSpPr>
        <p:spPr>
          <a:xfrm>
            <a:off x="2668225" y="2771218"/>
            <a:ext cx="65900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Ovale 12">
            <a:extLst>
              <a:ext uri="{FF2B5EF4-FFF2-40B4-BE49-F238E27FC236}">
                <a16:creationId xmlns:a16="http://schemas.microsoft.com/office/drawing/2014/main" id="{4D367819-9C54-4A3B-90AC-2B4EEEBCCDF3}"/>
              </a:ext>
              <a:ext uri="{C183D7F6-B498-43B3-948B-1728B52AA6E4}">
                <adec:decorative xmlns:adec="http://schemas.microsoft.com/office/drawing/2017/decorative" val="1"/>
              </a:ext>
            </a:extLst>
          </p:cNvPr>
          <p:cNvSpPr/>
          <p:nvPr/>
        </p:nvSpPr>
        <p:spPr>
          <a:xfrm>
            <a:off x="1895812" y="2298379"/>
            <a:ext cx="945678" cy="945678"/>
          </a:xfrm>
          <a:prstGeom prst="ellipse">
            <a:avLst/>
          </a:pr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dirty="0">
              <a:latin typeface="Calibri Light" panose="020F0302020204030204" pitchFamily="34" charset="0"/>
            </a:endParaRPr>
          </a:p>
        </p:txBody>
      </p:sp>
      <p:pic>
        <p:nvPicPr>
          <p:cNvPr id="14" name="Elemento grafico 13">
            <a:extLst>
              <a:ext uri="{FF2B5EF4-FFF2-40B4-BE49-F238E27FC236}">
                <a16:creationId xmlns:a16="http://schemas.microsoft.com/office/drawing/2014/main" id="{5EB2FC54-BDCC-433E-9F5F-4479FEC4CB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69077" y="2471644"/>
            <a:ext cx="599148" cy="599148"/>
          </a:xfrm>
          <a:prstGeom prst="rect">
            <a:avLst/>
          </a:prstGeom>
        </p:spPr>
      </p:pic>
      <p:sp>
        <p:nvSpPr>
          <p:cNvPr id="15" name="Ovale 14">
            <a:extLst>
              <a:ext uri="{FF2B5EF4-FFF2-40B4-BE49-F238E27FC236}">
                <a16:creationId xmlns:a16="http://schemas.microsoft.com/office/drawing/2014/main" id="{FF42323A-F1D2-482E-AE8B-36FC42FCE778}"/>
              </a:ext>
              <a:ext uri="{C183D7F6-B498-43B3-948B-1728B52AA6E4}">
                <adec:decorative xmlns:adec="http://schemas.microsoft.com/office/drawing/2017/decorative" val="1"/>
              </a:ext>
            </a:extLst>
          </p:cNvPr>
          <p:cNvSpPr/>
          <p:nvPr/>
        </p:nvSpPr>
        <p:spPr>
          <a:xfrm>
            <a:off x="5444821" y="2298379"/>
            <a:ext cx="945678" cy="945678"/>
          </a:xfrm>
          <a:prstGeom prst="ellipse">
            <a:avLst/>
          </a:pr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dirty="0">
              <a:latin typeface="Calibri Light" panose="020F0302020204030204" pitchFamily="34" charset="0"/>
            </a:endParaRPr>
          </a:p>
        </p:txBody>
      </p:sp>
      <p:pic>
        <p:nvPicPr>
          <p:cNvPr id="16" name="Elemento grafico 15">
            <a:extLst>
              <a:ext uri="{FF2B5EF4-FFF2-40B4-BE49-F238E27FC236}">
                <a16:creationId xmlns:a16="http://schemas.microsoft.com/office/drawing/2014/main" id="{4F06236B-DDE6-47A9-8020-9F1D55DB8D8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18086" y="2471644"/>
            <a:ext cx="599148" cy="599148"/>
          </a:xfrm>
          <a:prstGeom prst="rect">
            <a:avLst/>
          </a:prstGeom>
        </p:spPr>
      </p:pic>
      <p:sp>
        <p:nvSpPr>
          <p:cNvPr id="17" name="Ovale 16">
            <a:extLst>
              <a:ext uri="{FF2B5EF4-FFF2-40B4-BE49-F238E27FC236}">
                <a16:creationId xmlns:a16="http://schemas.microsoft.com/office/drawing/2014/main" id="{CD56C48C-948A-41FB-A293-F6907B595BCF}"/>
              </a:ext>
              <a:ext uri="{C183D7F6-B498-43B3-948B-1728B52AA6E4}">
                <adec:decorative xmlns:adec="http://schemas.microsoft.com/office/drawing/2017/decorative" val="1"/>
              </a:ext>
            </a:extLst>
          </p:cNvPr>
          <p:cNvSpPr/>
          <p:nvPr/>
        </p:nvSpPr>
        <p:spPr>
          <a:xfrm>
            <a:off x="8936810" y="2298379"/>
            <a:ext cx="945678" cy="945678"/>
          </a:xfrm>
          <a:prstGeom prst="ellipse">
            <a:avLst/>
          </a:pr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dirty="0">
              <a:latin typeface="Calibri Light" panose="020F0302020204030204" pitchFamily="34" charset="0"/>
            </a:endParaRPr>
          </a:p>
        </p:txBody>
      </p:sp>
      <p:pic>
        <p:nvPicPr>
          <p:cNvPr id="18" name="Elemento grafico 17">
            <a:extLst>
              <a:ext uri="{FF2B5EF4-FFF2-40B4-BE49-F238E27FC236}">
                <a16:creationId xmlns:a16="http://schemas.microsoft.com/office/drawing/2014/main" id="{9228EBB1-292A-4381-80B0-8545A1B5757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10075" y="2471644"/>
            <a:ext cx="599148" cy="599148"/>
          </a:xfrm>
          <a:prstGeom prst="rect">
            <a:avLst/>
          </a:prstGeom>
        </p:spPr>
      </p:pic>
      <p:pic>
        <p:nvPicPr>
          <p:cNvPr id="5" name="Immagine 4" descr="Immagine che contiene Carattere, testo, bianco, design&#10;&#10;Descrizione generata automaticamente">
            <a:extLst>
              <a:ext uri="{FF2B5EF4-FFF2-40B4-BE49-F238E27FC236}">
                <a16:creationId xmlns:a16="http://schemas.microsoft.com/office/drawing/2014/main" id="{50EF4B07-DE46-F16C-583B-1237F013E82A}"/>
              </a:ext>
            </a:extLst>
          </p:cNvPr>
          <p:cNvPicPr>
            <a:picLocks noChangeAspect="1"/>
          </p:cNvPicPr>
          <p:nvPr/>
        </p:nvPicPr>
        <p:blipFill>
          <a:blip r:embed="rId9"/>
          <a:stretch>
            <a:fillRect/>
          </a:stretch>
        </p:blipFill>
        <p:spPr>
          <a:xfrm>
            <a:off x="9476316" y="205489"/>
            <a:ext cx="2295525" cy="819150"/>
          </a:xfrm>
          <a:prstGeom prst="rect">
            <a:avLst/>
          </a:prstGeom>
        </p:spPr>
      </p:pic>
      <p:sp>
        <p:nvSpPr>
          <p:cNvPr id="7" name="Titolo 33">
            <a:extLst>
              <a:ext uri="{FF2B5EF4-FFF2-40B4-BE49-F238E27FC236}">
                <a16:creationId xmlns:a16="http://schemas.microsoft.com/office/drawing/2014/main" id="{351C460C-EC9C-EA20-1FA2-A5EBD9CE01EB}"/>
              </a:ext>
            </a:extLst>
          </p:cNvPr>
          <p:cNvSpPr>
            <a:spLocks noGrp="1"/>
          </p:cNvSpPr>
          <p:nvPr>
            <p:ph type="title"/>
          </p:nvPr>
        </p:nvSpPr>
        <p:spPr>
          <a:xfrm>
            <a:off x="965511" y="760406"/>
            <a:ext cx="2806280" cy="579245"/>
          </a:xfrm>
        </p:spPr>
        <p:style>
          <a:lnRef idx="2">
            <a:schemeClr val="accent6"/>
          </a:lnRef>
          <a:fillRef idx="1">
            <a:schemeClr val="lt1"/>
          </a:fillRef>
          <a:effectRef idx="0">
            <a:schemeClr val="accent6"/>
          </a:effectRef>
          <a:fontRef idx="minor">
            <a:schemeClr val="dk1"/>
          </a:fontRef>
        </p:style>
        <p:txBody>
          <a:bodyPr rtlCol="0">
            <a:normAutofit fontScale="90000"/>
          </a:bodyPr>
          <a:lstStyle>
            <a:defPPr>
              <a:defRPr lang="it-IT"/>
            </a:defPPr>
          </a:lstStyle>
          <a:p>
            <a:pPr rtl="0"/>
            <a:r>
              <a:rPr lang="it-IT" sz="1800" b="0" cap="none" spc="0" dirty="0">
                <a:ln w="0"/>
                <a:solidFill>
                  <a:schemeClr val="accent1"/>
                </a:solidFill>
                <a:effectLst>
                  <a:outerShdw blurRad="38100" dist="25400" dir="5400000" algn="ctr" rotWithShape="0">
                    <a:srgbClr val="6E747A">
                      <a:alpha val="43000"/>
                    </a:srgbClr>
                  </a:outerShdw>
                </a:effectLst>
              </a:rPr>
              <a:t>18 MARZO 2024</a:t>
            </a:r>
            <a:br>
              <a:rPr lang="it-IT" sz="1800" b="0" cap="none" spc="0" dirty="0">
                <a:ln w="0"/>
                <a:solidFill>
                  <a:schemeClr val="accent1"/>
                </a:solidFill>
                <a:effectLst>
                  <a:outerShdw blurRad="38100" dist="25400" dir="5400000" algn="ctr" rotWithShape="0">
                    <a:srgbClr val="6E747A">
                      <a:alpha val="43000"/>
                    </a:srgbClr>
                  </a:outerShdw>
                </a:effectLst>
              </a:rPr>
            </a:br>
            <a:r>
              <a:rPr lang="it-IT" sz="1800" b="0" cap="none" spc="0" dirty="0">
                <a:ln w="0"/>
                <a:solidFill>
                  <a:schemeClr val="accent1"/>
                </a:solidFill>
                <a:effectLst>
                  <a:outerShdw blurRad="38100" dist="25400" dir="5400000" algn="ctr" rotWithShape="0">
                    <a:srgbClr val="6E747A">
                      <a:alpha val="43000"/>
                    </a:srgbClr>
                  </a:outerShdw>
                </a:effectLst>
              </a:rPr>
              <a:t> LUNEDI’</a:t>
            </a:r>
            <a:endParaRPr lang="it-IT" dirty="0"/>
          </a:p>
        </p:txBody>
      </p:sp>
    </p:spTree>
    <p:extLst>
      <p:ext uri="{BB962C8B-B14F-4D97-AF65-F5344CB8AC3E}">
        <p14:creationId xmlns:p14="http://schemas.microsoft.com/office/powerpoint/2010/main" val="1142396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olo 33">
            <a:extLst>
              <a:ext uri="{FF2B5EF4-FFF2-40B4-BE49-F238E27FC236}">
                <a16:creationId xmlns:a16="http://schemas.microsoft.com/office/drawing/2014/main" id="{4BB0BCF4-9D20-4758-AE5E-FC431503F671}"/>
              </a:ext>
            </a:extLst>
          </p:cNvPr>
          <p:cNvSpPr>
            <a:spLocks noGrp="1"/>
          </p:cNvSpPr>
          <p:nvPr>
            <p:ph type="title"/>
          </p:nvPr>
        </p:nvSpPr>
        <p:spPr>
          <a:xfrm>
            <a:off x="1043796" y="357870"/>
            <a:ext cx="5346702" cy="945678"/>
          </a:xfrm>
        </p:spPr>
        <p:txBody>
          <a:bodyPr rtlCol="0">
            <a:normAutofit fontScale="90000"/>
          </a:bodyPr>
          <a:lstStyle>
            <a:defPPr>
              <a:defRPr lang="it-IT"/>
            </a:defPPr>
          </a:lstStyle>
          <a:p>
            <a:pPr rtl="0"/>
            <a:r>
              <a:rPr lang="it-IT"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18 MARZO 2024</a:t>
            </a:r>
            <a:br>
              <a:rPr lang="it-IT"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r>
              <a:rPr lang="it-IT"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LUNEDI’</a:t>
            </a:r>
            <a:br>
              <a:rPr lang="it-IT"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r>
              <a:rPr lang="it-IT" dirty="0"/>
              <a:t>dicembre 20231</a:t>
            </a:r>
          </a:p>
        </p:txBody>
      </p:sp>
      <p:sp>
        <p:nvSpPr>
          <p:cNvPr id="40" name="Segnaposto testo 39">
            <a:extLst>
              <a:ext uri="{FF2B5EF4-FFF2-40B4-BE49-F238E27FC236}">
                <a16:creationId xmlns:a16="http://schemas.microsoft.com/office/drawing/2014/main" id="{F09B50DC-B299-47D5-8FBF-8BB1F764A59C}"/>
              </a:ext>
            </a:extLst>
          </p:cNvPr>
          <p:cNvSpPr>
            <a:spLocks noGrp="1"/>
          </p:cNvSpPr>
          <p:nvPr>
            <p:ph type="body" sz="quarter" idx="12"/>
          </p:nvPr>
        </p:nvSpPr>
        <p:spPr/>
        <p:txBody>
          <a:bodyPr rtlCol="0"/>
          <a:lstStyle>
            <a:defPPr>
              <a:defRPr lang="it-IT"/>
            </a:defPPr>
          </a:lstStyle>
          <a:p>
            <a:pPr rtl="0"/>
            <a:r>
              <a:rPr lang="it-IT" dirty="0"/>
              <a:t>Fisco </a:t>
            </a:r>
          </a:p>
        </p:txBody>
      </p:sp>
      <p:sp>
        <p:nvSpPr>
          <p:cNvPr id="41" name="Segnaposto testo 40">
            <a:extLst>
              <a:ext uri="{FF2B5EF4-FFF2-40B4-BE49-F238E27FC236}">
                <a16:creationId xmlns:a16="http://schemas.microsoft.com/office/drawing/2014/main" id="{5B2431E2-5AF0-49F8-8C0F-52F1C1171866}"/>
              </a:ext>
            </a:extLst>
          </p:cNvPr>
          <p:cNvSpPr>
            <a:spLocks noGrp="1"/>
          </p:cNvSpPr>
          <p:nvPr>
            <p:ph type="body" sz="quarter" idx="13"/>
          </p:nvPr>
        </p:nvSpPr>
        <p:spPr/>
        <p:txBody>
          <a:bodyPr rtlCol="0"/>
          <a:lstStyle>
            <a:defPPr>
              <a:defRPr lang="it-IT"/>
            </a:defPPr>
          </a:lstStyle>
          <a:p>
            <a:pPr rtl="0"/>
            <a:r>
              <a:rPr lang="it-IT" dirty="0"/>
              <a:t>llllllllllllllliiiiiiiiiiiiiiiiiiiiiiinnnnnnnnnnnnnnnnnnnnnnnnnnnnnnnnnnnnnnnnnnnnnnnnnnnnnnnnnnnnnnnnn</a:t>
            </a:r>
          </a:p>
        </p:txBody>
      </p:sp>
      <p:sp>
        <p:nvSpPr>
          <p:cNvPr id="42" name="Segnaposto testo 41">
            <a:extLst>
              <a:ext uri="{FF2B5EF4-FFF2-40B4-BE49-F238E27FC236}">
                <a16:creationId xmlns:a16="http://schemas.microsoft.com/office/drawing/2014/main" id="{974545B8-60BB-4D0D-8EE6-4D20EFAB711B}"/>
              </a:ext>
            </a:extLst>
          </p:cNvPr>
          <p:cNvSpPr>
            <a:spLocks noGrp="1"/>
          </p:cNvSpPr>
          <p:nvPr>
            <p:ph type="body" sz="quarter" idx="14"/>
          </p:nvPr>
        </p:nvSpPr>
        <p:spPr/>
        <p:txBody>
          <a:bodyPr rtlCol="0"/>
          <a:lstStyle>
            <a:defPPr>
              <a:defRPr lang="it-IT"/>
            </a:defPPr>
          </a:lstStyle>
          <a:p>
            <a:pPr rtl="0"/>
            <a:r>
              <a:rPr lang="it-IT" dirty="0"/>
              <a:t>Chi </a:t>
            </a:r>
          </a:p>
        </p:txBody>
      </p:sp>
      <p:sp>
        <p:nvSpPr>
          <p:cNvPr id="43" name="Segnaposto testo 42">
            <a:extLst>
              <a:ext uri="{FF2B5EF4-FFF2-40B4-BE49-F238E27FC236}">
                <a16:creationId xmlns:a16="http://schemas.microsoft.com/office/drawing/2014/main" id="{947754CF-0306-43C0-AAC6-F0E44B385D40}"/>
              </a:ext>
            </a:extLst>
          </p:cNvPr>
          <p:cNvSpPr>
            <a:spLocks noGrp="1"/>
          </p:cNvSpPr>
          <p:nvPr>
            <p:ph type="body" sz="quarter" idx="15"/>
          </p:nvPr>
        </p:nvSpPr>
        <p:spPr>
          <a:xfrm>
            <a:off x="4514520" y="3749098"/>
            <a:ext cx="2806280" cy="1413621"/>
          </a:xfrm>
        </p:spPr>
        <p:txBody>
          <a:bodyPr rtlCol="0">
            <a:normAutofit/>
          </a:bodyPr>
          <a:lstStyle>
            <a:defPPr>
              <a:defRPr lang="it-IT"/>
            </a:defPPr>
          </a:lstStyle>
          <a:p>
            <a:pPr rtl="0"/>
            <a:r>
              <a:rPr lang="it-IT" sz="1200" dirty="0">
                <a:ln w="0"/>
                <a:solidFill>
                  <a:schemeClr val="accent1"/>
                </a:solidFill>
                <a:effectLst>
                  <a:outerShdw blurRad="38100" dist="25400" dir="5400000" algn="ctr" rotWithShape="0">
                    <a:srgbClr val="6E747A">
                      <a:alpha val="43000"/>
                    </a:srgbClr>
                  </a:outerShdw>
                </a:effectLst>
              </a:rPr>
              <a:t>TITOLARI DI PARTITA IVA</a:t>
            </a:r>
            <a:endParaRPr lang="it-IT" sz="1200" dirty="0"/>
          </a:p>
        </p:txBody>
      </p:sp>
      <p:sp>
        <p:nvSpPr>
          <p:cNvPr id="44" name="Segnaposto testo 43">
            <a:extLst>
              <a:ext uri="{FF2B5EF4-FFF2-40B4-BE49-F238E27FC236}">
                <a16:creationId xmlns:a16="http://schemas.microsoft.com/office/drawing/2014/main" id="{08BF14CB-16F9-4C81-89C6-D1803D9FF6C5}"/>
              </a:ext>
            </a:extLst>
          </p:cNvPr>
          <p:cNvSpPr>
            <a:spLocks noGrp="1"/>
          </p:cNvSpPr>
          <p:nvPr>
            <p:ph type="body" sz="quarter" idx="16"/>
          </p:nvPr>
        </p:nvSpPr>
        <p:spPr/>
        <p:txBody>
          <a:bodyPr rtlCol="0"/>
          <a:lstStyle>
            <a:defPPr>
              <a:defRPr lang="it-IT"/>
            </a:defPPr>
          </a:lstStyle>
          <a:p>
            <a:pPr rtl="0"/>
            <a:r>
              <a:rPr lang="it-IT" dirty="0"/>
              <a:t>Cosa </a:t>
            </a:r>
          </a:p>
        </p:txBody>
      </p:sp>
      <p:sp>
        <p:nvSpPr>
          <p:cNvPr id="45" name="Segnaposto testo 44">
            <a:extLst>
              <a:ext uri="{FF2B5EF4-FFF2-40B4-BE49-F238E27FC236}">
                <a16:creationId xmlns:a16="http://schemas.microsoft.com/office/drawing/2014/main" id="{BF20205F-2E3B-455D-AD51-19DBA042B695}"/>
              </a:ext>
            </a:extLst>
          </p:cNvPr>
          <p:cNvSpPr>
            <a:spLocks noGrp="1"/>
          </p:cNvSpPr>
          <p:nvPr>
            <p:ph type="body" sz="quarter" idx="17"/>
          </p:nvPr>
        </p:nvSpPr>
        <p:spPr>
          <a:xfrm>
            <a:off x="7239786" y="3583487"/>
            <a:ext cx="4563937" cy="1895101"/>
          </a:xfrm>
        </p:spPr>
        <p:txBody>
          <a:bodyPr rtlCol="0">
            <a:noAutofit/>
          </a:bodyPr>
          <a:lstStyle>
            <a:defPPr>
              <a:defRPr lang="it-IT"/>
            </a:def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it-IT" sz="1200" b="0" i="0" u="none" strike="noStrike" kern="1200" cap="none" spc="0" normalizeH="0" baseline="0" noProof="0" dirty="0">
                <a:ln>
                  <a:noFill/>
                </a:ln>
                <a:solidFill>
                  <a:srgbClr val="3C6CB7"/>
                </a:solidFill>
                <a:effectLst/>
                <a:uLnTx/>
                <a:uFillTx/>
                <a:latin typeface="FormaDJRText-Regular"/>
                <a:ea typeface="+mn-ea"/>
                <a:cs typeface="+mn-cs"/>
              </a:rPr>
              <a:t>Versamento IVA annuale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it-IT" sz="1200" dirty="0">
                <a:solidFill>
                  <a:srgbClr val="3C6CB7"/>
                </a:solidFill>
                <a:latin typeface="FormaDJRText-Regular"/>
              </a:rPr>
              <a:t>Termine versamento in un’unica soluzione o 1° di 9 rate del saldo IVA 2023, così come risultante dalla dichiarazione IVA. Facciamo presente che applicando la maggiorazione dello 0,40% per ogni mese o frazione di mese a partire dal 18 marzo, tale importo </a:t>
            </a:r>
            <a:r>
              <a:rPr kumimoji="0" lang="it-IT" sz="1200" b="0" i="0" u="none" strike="noStrike" kern="1200" cap="none" spc="0" normalizeH="0" baseline="0" noProof="0" dirty="0">
                <a:ln>
                  <a:noFill/>
                </a:ln>
                <a:solidFill>
                  <a:srgbClr val="3C6CB7"/>
                </a:solidFill>
                <a:effectLst/>
                <a:uLnTx/>
                <a:uFillTx/>
                <a:latin typeface="FormaDJRText-Regular"/>
                <a:ea typeface="+mn-ea"/>
                <a:cs typeface="+mn-cs"/>
              </a:rPr>
              <a:t>può essere versato entro il termine previsto per il versamento delle somme risultanti dal Modello Redditi anno di imposta 2023. Il pagamento va effettuato a mezzo F</a:t>
            </a:r>
            <a:r>
              <a:rPr lang="it-IT" sz="1200" dirty="0">
                <a:solidFill>
                  <a:srgbClr val="3C6CB7"/>
                </a:solidFill>
                <a:latin typeface="FormaDJRText-Regular"/>
              </a:rPr>
              <a:t>24</a:t>
            </a:r>
            <a:r>
              <a:rPr kumimoji="0" lang="it-IT" sz="1200" b="0" i="0" u="none" strike="noStrike" kern="1200" cap="none" spc="0" normalizeH="0" baseline="0" noProof="0" dirty="0">
                <a:ln>
                  <a:noFill/>
                </a:ln>
                <a:solidFill>
                  <a:prstClr val="white"/>
                </a:solidFill>
                <a:effectLst/>
                <a:uLnTx/>
                <a:uFillTx/>
                <a:latin typeface="FormaDJRText-Regular"/>
                <a:ea typeface="+mn-ea"/>
                <a:cs typeface="+mn-cs"/>
              </a:rPr>
              <a:t> </a:t>
            </a:r>
            <a:r>
              <a:rPr lang="it-IT" sz="1200" dirty="0">
                <a:solidFill>
                  <a:srgbClr val="3C6CB7"/>
                </a:solidFill>
                <a:latin typeface="FormaDJRText-Regular"/>
              </a:rPr>
              <a:t> - codice tributo 6099 –sezione erario – anno 2023</a:t>
            </a:r>
            <a:r>
              <a:rPr lang="it-IT" sz="1000" dirty="0">
                <a:solidFill>
                  <a:srgbClr val="3C6CB7"/>
                </a:solidFill>
                <a:latin typeface="FormaDJRText-Regular"/>
              </a:rPr>
              <a:t>,</a:t>
            </a:r>
            <a:r>
              <a:rPr kumimoji="0" lang="it-IT" sz="1000" b="0" i="0" u="none" strike="noStrike" kern="1200" cap="none" spc="0" normalizeH="0" baseline="0" noProof="0" dirty="0">
                <a:ln>
                  <a:noFill/>
                </a:ln>
                <a:solidFill>
                  <a:prstClr val="white"/>
                </a:solidFill>
                <a:effectLst/>
                <a:uLnTx/>
                <a:uFillTx/>
                <a:latin typeface="FormaDJRText-Regular"/>
                <a:ea typeface="+mn-ea"/>
                <a:cs typeface="+mn-cs"/>
              </a:rPr>
              <a:t>VA. Facciamo</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it-IT" sz="800" b="0" i="0" u="none" strike="noStrike" kern="1200" cap="none" spc="0" normalizeH="0" baseline="0" noProof="0" dirty="0">
                <a:ln>
                  <a:noFill/>
                </a:ln>
                <a:solidFill>
                  <a:prstClr val="white"/>
                </a:solidFill>
                <a:effectLst/>
                <a:uLnTx/>
                <a:uFillTx/>
                <a:latin typeface="FormaDJRText-Regular"/>
                <a:ea typeface="+mn-ea"/>
                <a:cs typeface="+mn-cs"/>
              </a:rPr>
              <a:t>presente che applicando la maggiorazione dello</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it-IT" sz="800" b="0" i="0" u="none" strike="noStrike" kern="1200" cap="none" spc="0" normalizeH="0" baseline="0" noProof="0" dirty="0">
                <a:ln>
                  <a:noFill/>
                </a:ln>
                <a:solidFill>
                  <a:prstClr val="white"/>
                </a:solidFill>
                <a:effectLst/>
                <a:uLnTx/>
                <a:uFillTx/>
                <a:latin typeface="FormaDJRText-Regular"/>
                <a:ea typeface="+mn-ea"/>
                <a:cs typeface="+mn-cs"/>
              </a:rPr>
              <a:t>0,40% per ogni mese o frazione di mese a partire</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it-IT" sz="800" b="0" i="0" u="none" strike="noStrike" kern="1200" cap="none" spc="0" normalizeH="0" baseline="0" noProof="0" dirty="0">
                <a:ln>
                  <a:noFill/>
                </a:ln>
                <a:solidFill>
                  <a:prstClr val="white"/>
                </a:solidFill>
                <a:effectLst/>
                <a:uLnTx/>
                <a:uFillTx/>
                <a:latin typeface="FormaDJRText-Regular"/>
                <a:ea typeface="+mn-ea"/>
                <a:cs typeface="+mn-cs"/>
              </a:rPr>
              <a:t>dal 18 marzo, tale importo può essere versato entro</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it-IT" sz="800" b="0" i="0" u="none" strike="noStrike" kern="1200" cap="none" spc="0" normalizeH="0" baseline="0" noProof="0" dirty="0">
                <a:ln>
                  <a:noFill/>
                </a:ln>
                <a:solidFill>
                  <a:prstClr val="white"/>
                </a:solidFill>
                <a:effectLst/>
                <a:uLnTx/>
                <a:uFillTx/>
                <a:latin typeface="FormaDJRText-Regular"/>
                <a:ea typeface="+mn-ea"/>
                <a:cs typeface="+mn-cs"/>
              </a:rPr>
              <a:t>il termine previsto per il versamento delle somme</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it-IT" sz="800" b="0" i="0" u="none" strike="noStrike" kern="1200" cap="none" spc="0" normalizeH="0" baseline="0" noProof="0" dirty="0">
                <a:ln>
                  <a:noFill/>
                </a:ln>
                <a:solidFill>
                  <a:prstClr val="white"/>
                </a:solidFill>
                <a:effectLst/>
                <a:uLnTx/>
                <a:uFillTx/>
                <a:latin typeface="FormaDJRText-Regular"/>
                <a:ea typeface="+mn-ea"/>
                <a:cs typeface="+mn-cs"/>
              </a:rPr>
              <a:t>risultanti dal Modello Redditi anno di imposta</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it-IT" sz="800" b="0" i="0" u="none" strike="noStrike" kern="1200" cap="none" spc="0" normalizeH="0" baseline="0" noProof="0" dirty="0">
                <a:ln>
                  <a:noFill/>
                </a:ln>
                <a:solidFill>
                  <a:prstClr val="white"/>
                </a:solidFill>
                <a:effectLst/>
                <a:uLnTx/>
                <a:uFillTx/>
                <a:latin typeface="FormaDJRText-Regular"/>
                <a:ea typeface="+mn-ea"/>
                <a:cs typeface="+mn-cs"/>
              </a:rPr>
              <a:t>2023. Il pagamento va effettuato a mezzo F24 –</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it-IT" sz="800" b="0" i="0" u="none" strike="noStrike" kern="1200" cap="none" spc="0" normalizeH="0" baseline="0" noProof="0" dirty="0">
                <a:ln>
                  <a:noFill/>
                </a:ln>
                <a:solidFill>
                  <a:prstClr val="white"/>
                </a:solidFill>
                <a:effectLst/>
                <a:uLnTx/>
                <a:uFillTx/>
                <a:latin typeface="FormaDJRText-Regular"/>
                <a:ea typeface="+mn-ea"/>
                <a:cs typeface="+mn-cs"/>
              </a:rPr>
              <a:t>codice tributo 6099 – sezione erario – anno 2023.</a:t>
            </a:r>
            <a:r>
              <a:rPr kumimoji="0" lang="it-IT" sz="800" b="1" i="0" u="none" strike="noStrike" kern="1200" cap="none" spc="0" normalizeH="0" baseline="0" noProof="0" dirty="0">
                <a:ln>
                  <a:noFill/>
                </a:ln>
                <a:solidFill>
                  <a:prstClr val="white"/>
                </a:solidFill>
                <a:effectLst/>
                <a:uLnTx/>
                <a:uFillTx/>
                <a:latin typeface="FormaDJRText-Bold"/>
                <a:ea typeface="+mn-ea"/>
                <a:cs typeface="+mn-cs"/>
              </a:rPr>
              <a:t>IVA annuale</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it-IT" sz="800" b="0" i="0" u="none" strike="noStrike" kern="1200" cap="none" spc="0" normalizeH="0" baseline="0" noProof="0" dirty="0">
                <a:ln>
                  <a:noFill/>
                </a:ln>
                <a:solidFill>
                  <a:prstClr val="white"/>
                </a:solidFill>
                <a:effectLst/>
                <a:uLnTx/>
                <a:uFillTx/>
                <a:latin typeface="FormaDJRText-Regular"/>
                <a:ea typeface="+mn-ea"/>
                <a:cs typeface="+mn-cs"/>
              </a:rPr>
              <a:t>Termine versamento in un’unica soluzione o 1^ di</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it-IT" sz="800" b="0" i="0" u="none" strike="noStrike" kern="1200" cap="none" spc="0" normalizeH="0" baseline="0" noProof="0" dirty="0">
                <a:ln>
                  <a:noFill/>
                </a:ln>
                <a:solidFill>
                  <a:prstClr val="white"/>
                </a:solidFill>
                <a:effectLst/>
                <a:uLnTx/>
                <a:uFillTx/>
                <a:latin typeface="FormaDJRText-Regular"/>
                <a:ea typeface="+mn-ea"/>
                <a:cs typeface="+mn-cs"/>
              </a:rPr>
              <a:t>9 rate del saldo IVA anno 2023, così come risultante</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it-IT" sz="800" dirty="0">
              <a:solidFill>
                <a:srgbClr val="3C6CB7"/>
              </a:solidFill>
              <a:latin typeface="+mj-lt"/>
            </a:endParaRPr>
          </a:p>
        </p:txBody>
      </p:sp>
      <p:sp>
        <p:nvSpPr>
          <p:cNvPr id="3" name="Segnaposto piè di pagina 2">
            <a:extLst>
              <a:ext uri="{FF2B5EF4-FFF2-40B4-BE49-F238E27FC236}">
                <a16:creationId xmlns:a16="http://schemas.microsoft.com/office/drawing/2014/main" id="{2E0E4B4A-B5D3-478E-8BA4-CF2034B5271A}"/>
              </a:ext>
            </a:extLst>
          </p:cNvPr>
          <p:cNvSpPr>
            <a:spLocks noGrp="1"/>
          </p:cNvSpPr>
          <p:nvPr>
            <p:ph type="ftr" sz="quarter" idx="3"/>
          </p:nvPr>
        </p:nvSpPr>
        <p:spPr/>
        <p:txBody>
          <a:bodyPr rtlCol="0"/>
          <a:lstStyle>
            <a:defPPr>
              <a:defRPr lang="it-IT"/>
            </a:defPPr>
          </a:lstStyle>
          <a:p>
            <a:pPr rtl="0"/>
            <a:r>
              <a:rPr lang="it-IT" dirty="0"/>
              <a:t>scadenzario</a:t>
            </a:r>
          </a:p>
        </p:txBody>
      </p:sp>
      <p:sp>
        <p:nvSpPr>
          <p:cNvPr id="4" name="Segnaposto numero diapositiva 3">
            <a:extLst>
              <a:ext uri="{FF2B5EF4-FFF2-40B4-BE49-F238E27FC236}">
                <a16:creationId xmlns:a16="http://schemas.microsoft.com/office/drawing/2014/main" id="{0A7569EA-9732-4A17-BF57-C64DBC5B9EE1}"/>
              </a:ext>
            </a:extLst>
          </p:cNvPr>
          <p:cNvSpPr>
            <a:spLocks noGrp="1"/>
          </p:cNvSpPr>
          <p:nvPr>
            <p:ph type="sldNum" sz="quarter" idx="4"/>
          </p:nvPr>
        </p:nvSpPr>
        <p:spPr/>
        <p:txBody>
          <a:bodyPr rtlCol="0"/>
          <a:lstStyle>
            <a:defPPr>
              <a:defRPr lang="it-IT"/>
            </a:defPPr>
          </a:lstStyle>
          <a:p>
            <a:pPr rtl="0"/>
            <a:fld id="{8D1FC6F8-0BCD-47E9-9C64-690771D9C143}" type="slidenum">
              <a:rPr lang="it-IT" smtClean="0"/>
              <a:pPr rtl="0"/>
              <a:t>4</a:t>
            </a:fld>
            <a:endParaRPr lang="it-IT"/>
          </a:p>
        </p:txBody>
      </p:sp>
      <p:sp>
        <p:nvSpPr>
          <p:cNvPr id="35" name="Segnaposto data 34">
            <a:extLst>
              <a:ext uri="{FF2B5EF4-FFF2-40B4-BE49-F238E27FC236}">
                <a16:creationId xmlns:a16="http://schemas.microsoft.com/office/drawing/2014/main" id="{34FB5AB1-B6AF-48F2-8193-1762B21100E5}"/>
              </a:ext>
            </a:extLst>
          </p:cNvPr>
          <p:cNvSpPr>
            <a:spLocks noGrp="1"/>
          </p:cNvSpPr>
          <p:nvPr>
            <p:ph type="dt" sz="half" idx="2"/>
          </p:nvPr>
        </p:nvSpPr>
        <p:spPr/>
        <p:txBody>
          <a:bodyPr rtlCol="0"/>
          <a:lstStyle>
            <a:defPPr>
              <a:defRPr lang="it-IT"/>
            </a:defPPr>
          </a:lstStyle>
          <a:p>
            <a:pPr rtl="0"/>
            <a:r>
              <a:rPr lang="it-IT" dirty="0"/>
              <a:t>Dicembre 2023</a:t>
            </a:r>
          </a:p>
        </p:txBody>
      </p:sp>
      <p:cxnSp>
        <p:nvCxnSpPr>
          <p:cNvPr id="12" name="Connettore diritto 11">
            <a:extLst>
              <a:ext uri="{FF2B5EF4-FFF2-40B4-BE49-F238E27FC236}">
                <a16:creationId xmlns:a16="http://schemas.microsoft.com/office/drawing/2014/main" id="{82E4A9E0-B9B8-477E-BAB2-C435AE05A5C3}"/>
              </a:ext>
              <a:ext uri="{C183D7F6-B498-43B3-948B-1728B52AA6E4}">
                <adec:decorative xmlns:adec="http://schemas.microsoft.com/office/drawing/2017/decorative" val="1"/>
              </a:ext>
            </a:extLst>
          </p:cNvPr>
          <p:cNvCxnSpPr>
            <a:cxnSpLocks/>
          </p:cNvCxnSpPr>
          <p:nvPr/>
        </p:nvCxnSpPr>
        <p:spPr>
          <a:xfrm>
            <a:off x="2668225" y="2771218"/>
            <a:ext cx="65900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Ovale 12">
            <a:extLst>
              <a:ext uri="{FF2B5EF4-FFF2-40B4-BE49-F238E27FC236}">
                <a16:creationId xmlns:a16="http://schemas.microsoft.com/office/drawing/2014/main" id="{4D367819-9C54-4A3B-90AC-2B4EEEBCCDF3}"/>
              </a:ext>
              <a:ext uri="{C183D7F6-B498-43B3-948B-1728B52AA6E4}">
                <adec:decorative xmlns:adec="http://schemas.microsoft.com/office/drawing/2017/decorative" val="1"/>
              </a:ext>
            </a:extLst>
          </p:cNvPr>
          <p:cNvSpPr/>
          <p:nvPr/>
        </p:nvSpPr>
        <p:spPr>
          <a:xfrm>
            <a:off x="1895812" y="2298379"/>
            <a:ext cx="945678" cy="945678"/>
          </a:xfrm>
          <a:prstGeom prst="ellipse">
            <a:avLst/>
          </a:pr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dirty="0">
              <a:latin typeface="Calibri Light" panose="020F0302020204030204" pitchFamily="34" charset="0"/>
            </a:endParaRPr>
          </a:p>
        </p:txBody>
      </p:sp>
      <p:pic>
        <p:nvPicPr>
          <p:cNvPr id="14" name="Elemento grafico 13">
            <a:extLst>
              <a:ext uri="{FF2B5EF4-FFF2-40B4-BE49-F238E27FC236}">
                <a16:creationId xmlns:a16="http://schemas.microsoft.com/office/drawing/2014/main" id="{5EB2FC54-BDCC-433E-9F5F-4479FEC4CB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69077" y="2471644"/>
            <a:ext cx="599148" cy="599148"/>
          </a:xfrm>
          <a:prstGeom prst="rect">
            <a:avLst/>
          </a:prstGeom>
        </p:spPr>
      </p:pic>
      <p:sp>
        <p:nvSpPr>
          <p:cNvPr id="15" name="Ovale 14">
            <a:extLst>
              <a:ext uri="{FF2B5EF4-FFF2-40B4-BE49-F238E27FC236}">
                <a16:creationId xmlns:a16="http://schemas.microsoft.com/office/drawing/2014/main" id="{FF42323A-F1D2-482E-AE8B-36FC42FCE778}"/>
              </a:ext>
              <a:ext uri="{C183D7F6-B498-43B3-948B-1728B52AA6E4}">
                <adec:decorative xmlns:adec="http://schemas.microsoft.com/office/drawing/2017/decorative" val="1"/>
              </a:ext>
            </a:extLst>
          </p:cNvPr>
          <p:cNvSpPr/>
          <p:nvPr/>
        </p:nvSpPr>
        <p:spPr>
          <a:xfrm>
            <a:off x="5444821" y="2298379"/>
            <a:ext cx="945678" cy="945678"/>
          </a:xfrm>
          <a:prstGeom prst="ellipse">
            <a:avLst/>
          </a:pr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dirty="0">
              <a:latin typeface="Calibri Light" panose="020F0302020204030204" pitchFamily="34" charset="0"/>
            </a:endParaRPr>
          </a:p>
        </p:txBody>
      </p:sp>
      <p:pic>
        <p:nvPicPr>
          <p:cNvPr id="16" name="Elemento grafico 15">
            <a:extLst>
              <a:ext uri="{FF2B5EF4-FFF2-40B4-BE49-F238E27FC236}">
                <a16:creationId xmlns:a16="http://schemas.microsoft.com/office/drawing/2014/main" id="{4F06236B-DDE6-47A9-8020-9F1D55DB8D8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18086" y="2471644"/>
            <a:ext cx="599148" cy="599148"/>
          </a:xfrm>
          <a:prstGeom prst="rect">
            <a:avLst/>
          </a:prstGeom>
        </p:spPr>
      </p:pic>
      <p:sp>
        <p:nvSpPr>
          <p:cNvPr id="17" name="Ovale 16">
            <a:extLst>
              <a:ext uri="{FF2B5EF4-FFF2-40B4-BE49-F238E27FC236}">
                <a16:creationId xmlns:a16="http://schemas.microsoft.com/office/drawing/2014/main" id="{CD56C48C-948A-41FB-A293-F6907B595BCF}"/>
              </a:ext>
              <a:ext uri="{C183D7F6-B498-43B3-948B-1728B52AA6E4}">
                <adec:decorative xmlns:adec="http://schemas.microsoft.com/office/drawing/2017/decorative" val="1"/>
              </a:ext>
            </a:extLst>
          </p:cNvPr>
          <p:cNvSpPr/>
          <p:nvPr/>
        </p:nvSpPr>
        <p:spPr>
          <a:xfrm>
            <a:off x="8936810" y="2298379"/>
            <a:ext cx="945678" cy="945678"/>
          </a:xfrm>
          <a:prstGeom prst="ellipse">
            <a:avLst/>
          </a:pr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dirty="0">
              <a:latin typeface="Calibri Light" panose="020F0302020204030204" pitchFamily="34" charset="0"/>
            </a:endParaRPr>
          </a:p>
        </p:txBody>
      </p:sp>
      <p:pic>
        <p:nvPicPr>
          <p:cNvPr id="18" name="Elemento grafico 17">
            <a:extLst>
              <a:ext uri="{FF2B5EF4-FFF2-40B4-BE49-F238E27FC236}">
                <a16:creationId xmlns:a16="http://schemas.microsoft.com/office/drawing/2014/main" id="{9228EBB1-292A-4381-80B0-8545A1B5757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10075" y="2471644"/>
            <a:ext cx="599148" cy="599148"/>
          </a:xfrm>
          <a:prstGeom prst="rect">
            <a:avLst/>
          </a:prstGeom>
        </p:spPr>
      </p:pic>
      <p:pic>
        <p:nvPicPr>
          <p:cNvPr id="5" name="Immagine 4" descr="Immagine che contiene Carattere, testo, bianco, design&#10;&#10;Descrizione generata automaticamente">
            <a:extLst>
              <a:ext uri="{FF2B5EF4-FFF2-40B4-BE49-F238E27FC236}">
                <a16:creationId xmlns:a16="http://schemas.microsoft.com/office/drawing/2014/main" id="{D927A891-0B20-0237-C586-744F26904E7D}"/>
              </a:ext>
            </a:extLst>
          </p:cNvPr>
          <p:cNvPicPr>
            <a:picLocks noChangeAspect="1"/>
          </p:cNvPicPr>
          <p:nvPr/>
        </p:nvPicPr>
        <p:blipFill>
          <a:blip r:embed="rId9"/>
          <a:stretch>
            <a:fillRect/>
          </a:stretch>
        </p:blipFill>
        <p:spPr>
          <a:xfrm>
            <a:off x="9448289" y="347236"/>
            <a:ext cx="2295525" cy="819150"/>
          </a:xfrm>
          <a:prstGeom prst="rect">
            <a:avLst/>
          </a:prstGeom>
        </p:spPr>
      </p:pic>
    </p:spTree>
    <p:extLst>
      <p:ext uri="{BB962C8B-B14F-4D97-AF65-F5344CB8AC3E}">
        <p14:creationId xmlns:p14="http://schemas.microsoft.com/office/powerpoint/2010/main" val="746669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olo 33">
            <a:extLst>
              <a:ext uri="{FF2B5EF4-FFF2-40B4-BE49-F238E27FC236}">
                <a16:creationId xmlns:a16="http://schemas.microsoft.com/office/drawing/2014/main" id="{4BB0BCF4-9D20-4758-AE5E-FC431503F671}"/>
              </a:ext>
            </a:extLst>
          </p:cNvPr>
          <p:cNvSpPr>
            <a:spLocks noGrp="1"/>
          </p:cNvSpPr>
          <p:nvPr>
            <p:ph type="title"/>
          </p:nvPr>
        </p:nvSpPr>
        <p:spPr/>
        <p:txBody>
          <a:bodyPr rtlCol="0">
            <a:normAutofit fontScale="90000"/>
          </a:bodyPr>
          <a:lstStyle>
            <a:defPPr>
              <a:defRPr lang="it-IT"/>
            </a:defPPr>
          </a:lstStyle>
          <a:p>
            <a:pPr rtl="0"/>
            <a:r>
              <a:rPr lang="it-IT"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18 MARZO  2024</a:t>
            </a:r>
            <a:br>
              <a:rPr lang="it-IT"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r>
              <a:rPr lang="it-IT"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LUNEDI’</a:t>
            </a:r>
            <a:r>
              <a:rPr lang="it-IT" dirty="0" err="1"/>
              <a:t>d</a:t>
            </a:r>
            <a:r>
              <a:rPr lang="it-IT" dirty="0"/>
              <a:t> </a:t>
            </a:r>
            <a:r>
              <a:rPr lang="it-IT" dirty="0" err="1"/>
              <a:t>icembre</a:t>
            </a:r>
            <a:r>
              <a:rPr lang="it-IT" dirty="0"/>
              <a:t> 2023</a:t>
            </a:r>
          </a:p>
        </p:txBody>
      </p:sp>
      <p:sp>
        <p:nvSpPr>
          <p:cNvPr id="40" name="Segnaposto testo 39">
            <a:extLst>
              <a:ext uri="{FF2B5EF4-FFF2-40B4-BE49-F238E27FC236}">
                <a16:creationId xmlns:a16="http://schemas.microsoft.com/office/drawing/2014/main" id="{F09B50DC-B299-47D5-8FBF-8BB1F764A59C}"/>
              </a:ext>
            </a:extLst>
          </p:cNvPr>
          <p:cNvSpPr>
            <a:spLocks noGrp="1"/>
          </p:cNvSpPr>
          <p:nvPr>
            <p:ph type="body" sz="quarter" idx="12"/>
          </p:nvPr>
        </p:nvSpPr>
        <p:spPr/>
        <p:txBody>
          <a:bodyPr rtlCol="0"/>
          <a:lstStyle>
            <a:defPPr>
              <a:defRPr lang="it-IT"/>
            </a:defPPr>
          </a:lstStyle>
          <a:p>
            <a:pPr rtl="0"/>
            <a:r>
              <a:rPr lang="it-IT" dirty="0"/>
              <a:t>Fisco </a:t>
            </a:r>
          </a:p>
        </p:txBody>
      </p:sp>
      <p:sp>
        <p:nvSpPr>
          <p:cNvPr id="41" name="Segnaposto testo 40">
            <a:extLst>
              <a:ext uri="{FF2B5EF4-FFF2-40B4-BE49-F238E27FC236}">
                <a16:creationId xmlns:a16="http://schemas.microsoft.com/office/drawing/2014/main" id="{5B2431E2-5AF0-49F8-8C0F-52F1C1171866}"/>
              </a:ext>
            </a:extLst>
          </p:cNvPr>
          <p:cNvSpPr>
            <a:spLocks noGrp="1"/>
          </p:cNvSpPr>
          <p:nvPr>
            <p:ph type="body" sz="quarter" idx="13"/>
          </p:nvPr>
        </p:nvSpPr>
        <p:spPr/>
        <p:txBody>
          <a:bodyPr rtlCol="0"/>
          <a:lstStyle>
            <a:defPPr>
              <a:defRPr lang="it-IT"/>
            </a:defPPr>
          </a:lstStyle>
          <a:p>
            <a:pPr rtl="0"/>
            <a:r>
              <a:rPr lang="it-IT" dirty="0"/>
              <a:t>llllllllllllllliiiiiiiiiiiiiiiiiiiiiiinnnnnnnnnnnnnnnnnnnnnnnnnnnnnnnnnnnnnnnnnnnnnnnnnnnnnnnnnnnnnnnnn</a:t>
            </a:r>
          </a:p>
        </p:txBody>
      </p:sp>
      <p:sp>
        <p:nvSpPr>
          <p:cNvPr id="42" name="Segnaposto testo 41">
            <a:extLst>
              <a:ext uri="{FF2B5EF4-FFF2-40B4-BE49-F238E27FC236}">
                <a16:creationId xmlns:a16="http://schemas.microsoft.com/office/drawing/2014/main" id="{974545B8-60BB-4D0D-8EE6-4D20EFAB711B}"/>
              </a:ext>
            </a:extLst>
          </p:cNvPr>
          <p:cNvSpPr>
            <a:spLocks noGrp="1"/>
          </p:cNvSpPr>
          <p:nvPr>
            <p:ph type="body" sz="quarter" idx="14"/>
          </p:nvPr>
        </p:nvSpPr>
        <p:spPr/>
        <p:txBody>
          <a:bodyPr rtlCol="0"/>
          <a:lstStyle>
            <a:defPPr>
              <a:defRPr lang="it-IT"/>
            </a:defPPr>
          </a:lstStyle>
          <a:p>
            <a:pPr rtl="0"/>
            <a:r>
              <a:rPr lang="it-IT" dirty="0"/>
              <a:t>Chi </a:t>
            </a:r>
          </a:p>
        </p:txBody>
      </p:sp>
      <p:sp>
        <p:nvSpPr>
          <p:cNvPr id="43" name="Segnaposto testo 42">
            <a:extLst>
              <a:ext uri="{FF2B5EF4-FFF2-40B4-BE49-F238E27FC236}">
                <a16:creationId xmlns:a16="http://schemas.microsoft.com/office/drawing/2014/main" id="{947754CF-0306-43C0-AAC6-F0E44B385D40}"/>
              </a:ext>
            </a:extLst>
          </p:cNvPr>
          <p:cNvSpPr>
            <a:spLocks noGrp="1"/>
          </p:cNvSpPr>
          <p:nvPr>
            <p:ph type="body" sz="quarter" idx="15"/>
          </p:nvPr>
        </p:nvSpPr>
        <p:spPr>
          <a:xfrm>
            <a:off x="4514520" y="3749098"/>
            <a:ext cx="2806280" cy="1413621"/>
          </a:xfrm>
        </p:spPr>
        <p:txBody>
          <a:bodyPr rtlCol="0"/>
          <a:lstStyle>
            <a:defPPr>
              <a:defRPr lang="it-IT"/>
            </a:defPPr>
          </a:lstStyle>
          <a:p>
            <a:pPr rtl="0"/>
            <a:r>
              <a:rPr lang="it-IT" dirty="0">
                <a:ln w="0"/>
                <a:solidFill>
                  <a:schemeClr val="accent1"/>
                </a:solidFill>
                <a:effectLst>
                  <a:outerShdw blurRad="38100" dist="25400" dir="5400000" algn="ctr" rotWithShape="0">
                    <a:srgbClr val="6E747A">
                      <a:alpha val="43000"/>
                    </a:srgbClr>
                  </a:outerShdw>
                </a:effectLst>
              </a:rPr>
              <a:t>TITOLARI DI PARTITA IVA</a:t>
            </a:r>
            <a:endParaRPr lang="it-IT" dirty="0"/>
          </a:p>
        </p:txBody>
      </p:sp>
      <p:sp>
        <p:nvSpPr>
          <p:cNvPr id="44" name="Segnaposto testo 43">
            <a:extLst>
              <a:ext uri="{FF2B5EF4-FFF2-40B4-BE49-F238E27FC236}">
                <a16:creationId xmlns:a16="http://schemas.microsoft.com/office/drawing/2014/main" id="{08BF14CB-16F9-4C81-89C6-D1803D9FF6C5}"/>
              </a:ext>
            </a:extLst>
          </p:cNvPr>
          <p:cNvSpPr>
            <a:spLocks noGrp="1"/>
          </p:cNvSpPr>
          <p:nvPr>
            <p:ph type="body" sz="quarter" idx="16"/>
          </p:nvPr>
        </p:nvSpPr>
        <p:spPr/>
        <p:txBody>
          <a:bodyPr rtlCol="0"/>
          <a:lstStyle>
            <a:defPPr>
              <a:defRPr lang="it-IT"/>
            </a:defPPr>
          </a:lstStyle>
          <a:p>
            <a:pPr rtl="0"/>
            <a:r>
              <a:rPr lang="it-IT" dirty="0"/>
              <a:t>Cosa </a:t>
            </a:r>
          </a:p>
        </p:txBody>
      </p:sp>
      <p:sp>
        <p:nvSpPr>
          <p:cNvPr id="45" name="Segnaposto testo 44">
            <a:extLst>
              <a:ext uri="{FF2B5EF4-FFF2-40B4-BE49-F238E27FC236}">
                <a16:creationId xmlns:a16="http://schemas.microsoft.com/office/drawing/2014/main" id="{BF20205F-2E3B-455D-AD51-19DBA042B695}"/>
              </a:ext>
            </a:extLst>
          </p:cNvPr>
          <p:cNvSpPr>
            <a:spLocks noGrp="1"/>
          </p:cNvSpPr>
          <p:nvPr>
            <p:ph type="body" sz="quarter" idx="17"/>
          </p:nvPr>
        </p:nvSpPr>
        <p:spPr>
          <a:xfrm>
            <a:off x="7320800" y="3763633"/>
            <a:ext cx="4625394" cy="1747259"/>
          </a:xfrm>
        </p:spPr>
        <p:txBody>
          <a:bodyPr rtlCol="0">
            <a:noAutofit/>
          </a:bodyPr>
          <a:lstStyle>
            <a:defPPr>
              <a:defRPr lang="it-IT"/>
            </a:defPPr>
          </a:lstStyle>
          <a:p>
            <a:pPr algn="just">
              <a:lnSpc>
                <a:spcPts val="1640"/>
              </a:lnSpc>
            </a:pPr>
            <a:r>
              <a:rPr lang="it-IT" sz="1200" b="0" i="0" u="none" strike="noStrike" baseline="0" dirty="0">
                <a:solidFill>
                  <a:srgbClr val="3C6CB7"/>
                </a:solidFill>
                <a:latin typeface="FormaDJRText-Regular"/>
              </a:rPr>
              <a:t>Versamento </a:t>
            </a:r>
            <a:r>
              <a:rPr lang="it-IT" sz="1200" dirty="0">
                <a:solidFill>
                  <a:srgbClr val="3C6CB7"/>
                </a:solidFill>
                <a:latin typeface="FormaDJRText-Regular"/>
              </a:rPr>
              <a:t>RA febbraio</a:t>
            </a:r>
            <a:endParaRPr lang="it-IT" sz="1200" b="0" i="0" u="none" strike="noStrike" baseline="0" dirty="0">
              <a:solidFill>
                <a:srgbClr val="3C6CB7"/>
              </a:solidFill>
              <a:latin typeface="FormaDJRText-Regular"/>
            </a:endParaRPr>
          </a:p>
          <a:p>
            <a:pPr algn="just">
              <a:lnSpc>
                <a:spcPts val="1640"/>
              </a:lnSpc>
            </a:pPr>
            <a:r>
              <a:rPr lang="it-IT" sz="1200" dirty="0">
                <a:solidFill>
                  <a:srgbClr val="3C6CB7"/>
                </a:solidFill>
                <a:latin typeface="FormaDJRText-Regular"/>
              </a:rPr>
              <a:t>Versamento delle ritenute d’acconto operate a febbraio 2024.Codice tributo 1040- mese 02 – anno 2024 – sezione erario</a:t>
            </a:r>
            <a:endParaRPr lang="it-IT" sz="1200" dirty="0">
              <a:solidFill>
                <a:srgbClr val="3C6CB7"/>
              </a:solidFill>
              <a:latin typeface="+mj-lt"/>
            </a:endParaRPr>
          </a:p>
        </p:txBody>
      </p:sp>
      <p:sp>
        <p:nvSpPr>
          <p:cNvPr id="3" name="Segnaposto piè di pagina 2">
            <a:extLst>
              <a:ext uri="{FF2B5EF4-FFF2-40B4-BE49-F238E27FC236}">
                <a16:creationId xmlns:a16="http://schemas.microsoft.com/office/drawing/2014/main" id="{2E0E4B4A-B5D3-478E-8BA4-CF2034B5271A}"/>
              </a:ext>
            </a:extLst>
          </p:cNvPr>
          <p:cNvSpPr>
            <a:spLocks noGrp="1"/>
          </p:cNvSpPr>
          <p:nvPr>
            <p:ph type="ftr" sz="quarter" idx="3"/>
          </p:nvPr>
        </p:nvSpPr>
        <p:spPr/>
        <p:txBody>
          <a:bodyPr rtlCol="0"/>
          <a:lstStyle>
            <a:defPPr>
              <a:defRPr lang="it-IT"/>
            </a:defPPr>
          </a:lstStyle>
          <a:p>
            <a:pPr rtl="0"/>
            <a:r>
              <a:rPr lang="it-IT" dirty="0"/>
              <a:t>scadenzario</a:t>
            </a:r>
          </a:p>
        </p:txBody>
      </p:sp>
      <p:sp>
        <p:nvSpPr>
          <p:cNvPr id="4" name="Segnaposto numero diapositiva 3">
            <a:extLst>
              <a:ext uri="{FF2B5EF4-FFF2-40B4-BE49-F238E27FC236}">
                <a16:creationId xmlns:a16="http://schemas.microsoft.com/office/drawing/2014/main" id="{0A7569EA-9732-4A17-BF57-C64DBC5B9EE1}"/>
              </a:ext>
            </a:extLst>
          </p:cNvPr>
          <p:cNvSpPr>
            <a:spLocks noGrp="1"/>
          </p:cNvSpPr>
          <p:nvPr>
            <p:ph type="sldNum" sz="quarter" idx="4"/>
          </p:nvPr>
        </p:nvSpPr>
        <p:spPr/>
        <p:txBody>
          <a:bodyPr rtlCol="0"/>
          <a:lstStyle>
            <a:defPPr>
              <a:defRPr lang="it-IT"/>
            </a:defPPr>
          </a:lstStyle>
          <a:p>
            <a:pPr rtl="0"/>
            <a:fld id="{8D1FC6F8-0BCD-47E9-9C64-690771D9C143}" type="slidenum">
              <a:rPr lang="it-IT" smtClean="0"/>
              <a:pPr rtl="0"/>
              <a:t>5</a:t>
            </a:fld>
            <a:endParaRPr lang="it-IT"/>
          </a:p>
        </p:txBody>
      </p:sp>
      <p:sp>
        <p:nvSpPr>
          <p:cNvPr id="35" name="Segnaposto data 34">
            <a:extLst>
              <a:ext uri="{FF2B5EF4-FFF2-40B4-BE49-F238E27FC236}">
                <a16:creationId xmlns:a16="http://schemas.microsoft.com/office/drawing/2014/main" id="{34FB5AB1-B6AF-48F2-8193-1762B21100E5}"/>
              </a:ext>
            </a:extLst>
          </p:cNvPr>
          <p:cNvSpPr>
            <a:spLocks noGrp="1"/>
          </p:cNvSpPr>
          <p:nvPr>
            <p:ph type="dt" sz="half" idx="2"/>
          </p:nvPr>
        </p:nvSpPr>
        <p:spPr/>
        <p:txBody>
          <a:bodyPr rtlCol="0"/>
          <a:lstStyle>
            <a:defPPr>
              <a:defRPr lang="it-IT"/>
            </a:defPPr>
          </a:lstStyle>
          <a:p>
            <a:pPr rtl="0"/>
            <a:r>
              <a:rPr lang="it-IT" dirty="0"/>
              <a:t>Dicembre 2023</a:t>
            </a:r>
          </a:p>
        </p:txBody>
      </p:sp>
      <p:cxnSp>
        <p:nvCxnSpPr>
          <p:cNvPr id="12" name="Connettore diritto 11">
            <a:extLst>
              <a:ext uri="{FF2B5EF4-FFF2-40B4-BE49-F238E27FC236}">
                <a16:creationId xmlns:a16="http://schemas.microsoft.com/office/drawing/2014/main" id="{82E4A9E0-B9B8-477E-BAB2-C435AE05A5C3}"/>
              </a:ext>
              <a:ext uri="{C183D7F6-B498-43B3-948B-1728B52AA6E4}">
                <adec:decorative xmlns:adec="http://schemas.microsoft.com/office/drawing/2017/decorative" val="1"/>
              </a:ext>
            </a:extLst>
          </p:cNvPr>
          <p:cNvCxnSpPr>
            <a:cxnSpLocks/>
          </p:cNvCxnSpPr>
          <p:nvPr/>
        </p:nvCxnSpPr>
        <p:spPr>
          <a:xfrm>
            <a:off x="2668225" y="2771218"/>
            <a:ext cx="65900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Ovale 12">
            <a:extLst>
              <a:ext uri="{FF2B5EF4-FFF2-40B4-BE49-F238E27FC236}">
                <a16:creationId xmlns:a16="http://schemas.microsoft.com/office/drawing/2014/main" id="{4D367819-9C54-4A3B-90AC-2B4EEEBCCDF3}"/>
              </a:ext>
              <a:ext uri="{C183D7F6-B498-43B3-948B-1728B52AA6E4}">
                <adec:decorative xmlns:adec="http://schemas.microsoft.com/office/drawing/2017/decorative" val="1"/>
              </a:ext>
            </a:extLst>
          </p:cNvPr>
          <p:cNvSpPr/>
          <p:nvPr/>
        </p:nvSpPr>
        <p:spPr>
          <a:xfrm>
            <a:off x="1895812" y="2298379"/>
            <a:ext cx="945678" cy="945678"/>
          </a:xfrm>
          <a:prstGeom prst="ellipse">
            <a:avLst/>
          </a:pr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dirty="0">
              <a:latin typeface="Calibri Light" panose="020F0302020204030204" pitchFamily="34" charset="0"/>
            </a:endParaRPr>
          </a:p>
        </p:txBody>
      </p:sp>
      <p:pic>
        <p:nvPicPr>
          <p:cNvPr id="14" name="Elemento grafico 13">
            <a:extLst>
              <a:ext uri="{FF2B5EF4-FFF2-40B4-BE49-F238E27FC236}">
                <a16:creationId xmlns:a16="http://schemas.microsoft.com/office/drawing/2014/main" id="{5EB2FC54-BDCC-433E-9F5F-4479FEC4CB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69077" y="2471644"/>
            <a:ext cx="599148" cy="599148"/>
          </a:xfrm>
          <a:prstGeom prst="rect">
            <a:avLst/>
          </a:prstGeom>
        </p:spPr>
      </p:pic>
      <p:sp>
        <p:nvSpPr>
          <p:cNvPr id="15" name="Ovale 14">
            <a:extLst>
              <a:ext uri="{FF2B5EF4-FFF2-40B4-BE49-F238E27FC236}">
                <a16:creationId xmlns:a16="http://schemas.microsoft.com/office/drawing/2014/main" id="{FF42323A-F1D2-482E-AE8B-36FC42FCE778}"/>
              </a:ext>
              <a:ext uri="{C183D7F6-B498-43B3-948B-1728B52AA6E4}">
                <adec:decorative xmlns:adec="http://schemas.microsoft.com/office/drawing/2017/decorative" val="1"/>
              </a:ext>
            </a:extLst>
          </p:cNvPr>
          <p:cNvSpPr/>
          <p:nvPr/>
        </p:nvSpPr>
        <p:spPr>
          <a:xfrm>
            <a:off x="5444821" y="2298379"/>
            <a:ext cx="945678" cy="945678"/>
          </a:xfrm>
          <a:prstGeom prst="ellipse">
            <a:avLst/>
          </a:pr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dirty="0">
              <a:latin typeface="Calibri Light" panose="020F0302020204030204" pitchFamily="34" charset="0"/>
            </a:endParaRPr>
          </a:p>
        </p:txBody>
      </p:sp>
      <p:pic>
        <p:nvPicPr>
          <p:cNvPr id="16" name="Elemento grafico 15">
            <a:extLst>
              <a:ext uri="{FF2B5EF4-FFF2-40B4-BE49-F238E27FC236}">
                <a16:creationId xmlns:a16="http://schemas.microsoft.com/office/drawing/2014/main" id="{4F06236B-DDE6-47A9-8020-9F1D55DB8D8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18086" y="2471644"/>
            <a:ext cx="599148" cy="599148"/>
          </a:xfrm>
          <a:prstGeom prst="rect">
            <a:avLst/>
          </a:prstGeom>
        </p:spPr>
      </p:pic>
      <p:sp>
        <p:nvSpPr>
          <p:cNvPr id="17" name="Ovale 16">
            <a:extLst>
              <a:ext uri="{FF2B5EF4-FFF2-40B4-BE49-F238E27FC236}">
                <a16:creationId xmlns:a16="http://schemas.microsoft.com/office/drawing/2014/main" id="{CD56C48C-948A-41FB-A293-F6907B595BCF}"/>
              </a:ext>
              <a:ext uri="{C183D7F6-B498-43B3-948B-1728B52AA6E4}">
                <adec:decorative xmlns:adec="http://schemas.microsoft.com/office/drawing/2017/decorative" val="1"/>
              </a:ext>
            </a:extLst>
          </p:cNvPr>
          <p:cNvSpPr/>
          <p:nvPr/>
        </p:nvSpPr>
        <p:spPr>
          <a:xfrm>
            <a:off x="8936810" y="2298379"/>
            <a:ext cx="945678" cy="945678"/>
          </a:xfrm>
          <a:prstGeom prst="ellipse">
            <a:avLst/>
          </a:pr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dirty="0">
              <a:latin typeface="Calibri Light" panose="020F0302020204030204" pitchFamily="34" charset="0"/>
            </a:endParaRPr>
          </a:p>
        </p:txBody>
      </p:sp>
      <p:pic>
        <p:nvPicPr>
          <p:cNvPr id="18" name="Elemento grafico 17">
            <a:extLst>
              <a:ext uri="{FF2B5EF4-FFF2-40B4-BE49-F238E27FC236}">
                <a16:creationId xmlns:a16="http://schemas.microsoft.com/office/drawing/2014/main" id="{9228EBB1-292A-4381-80B0-8545A1B5757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10075" y="2471644"/>
            <a:ext cx="599148" cy="599148"/>
          </a:xfrm>
          <a:prstGeom prst="rect">
            <a:avLst/>
          </a:prstGeom>
        </p:spPr>
      </p:pic>
      <p:pic>
        <p:nvPicPr>
          <p:cNvPr id="5" name="Immagine 4" descr="Immagine che contiene Carattere, testo, bianco, design&#10;&#10;Descrizione generata automaticamente">
            <a:extLst>
              <a:ext uri="{FF2B5EF4-FFF2-40B4-BE49-F238E27FC236}">
                <a16:creationId xmlns:a16="http://schemas.microsoft.com/office/drawing/2014/main" id="{D927A891-0B20-0237-C586-744F26904E7D}"/>
              </a:ext>
            </a:extLst>
          </p:cNvPr>
          <p:cNvPicPr>
            <a:picLocks noChangeAspect="1"/>
          </p:cNvPicPr>
          <p:nvPr/>
        </p:nvPicPr>
        <p:blipFill>
          <a:blip r:embed="rId9"/>
          <a:stretch>
            <a:fillRect/>
          </a:stretch>
        </p:blipFill>
        <p:spPr>
          <a:xfrm>
            <a:off x="9448289" y="347236"/>
            <a:ext cx="2295525" cy="819150"/>
          </a:xfrm>
          <a:prstGeom prst="rect">
            <a:avLst/>
          </a:prstGeom>
        </p:spPr>
      </p:pic>
    </p:spTree>
    <p:extLst>
      <p:ext uri="{BB962C8B-B14F-4D97-AF65-F5344CB8AC3E}">
        <p14:creationId xmlns:p14="http://schemas.microsoft.com/office/powerpoint/2010/main" val="3737807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olo 33">
            <a:extLst>
              <a:ext uri="{FF2B5EF4-FFF2-40B4-BE49-F238E27FC236}">
                <a16:creationId xmlns:a16="http://schemas.microsoft.com/office/drawing/2014/main" id="{4BB0BCF4-9D20-4758-AE5E-FC431503F671}"/>
              </a:ext>
            </a:extLst>
          </p:cNvPr>
          <p:cNvSpPr>
            <a:spLocks noGrp="1"/>
          </p:cNvSpPr>
          <p:nvPr>
            <p:ph type="title"/>
          </p:nvPr>
        </p:nvSpPr>
        <p:spPr>
          <a:xfrm>
            <a:off x="965511" y="741255"/>
            <a:ext cx="5424988" cy="579245"/>
          </a:xfrm>
        </p:spPr>
        <p:txBody>
          <a:bodyPr rtlCol="0">
            <a:normAutofit fontScale="90000"/>
          </a:bodyPr>
          <a:lstStyle>
            <a:defPPr>
              <a:defRPr lang="it-IT"/>
            </a:defPPr>
          </a:lstStyle>
          <a:p>
            <a:pPr rtl="0"/>
            <a:r>
              <a:rPr lang="it-IT"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18 MARZO 2024 </a:t>
            </a:r>
            <a:br>
              <a:rPr lang="it-IT"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r>
              <a:rPr lang="it-IT"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LUNEDI’</a:t>
            </a:r>
            <a:r>
              <a:rPr lang="it-IT" dirty="0"/>
              <a:t>2023</a:t>
            </a:r>
          </a:p>
        </p:txBody>
      </p:sp>
      <p:sp>
        <p:nvSpPr>
          <p:cNvPr id="40" name="Segnaposto testo 39">
            <a:extLst>
              <a:ext uri="{FF2B5EF4-FFF2-40B4-BE49-F238E27FC236}">
                <a16:creationId xmlns:a16="http://schemas.microsoft.com/office/drawing/2014/main" id="{F09B50DC-B299-47D5-8FBF-8BB1F764A59C}"/>
              </a:ext>
            </a:extLst>
          </p:cNvPr>
          <p:cNvSpPr>
            <a:spLocks noGrp="1"/>
          </p:cNvSpPr>
          <p:nvPr>
            <p:ph type="body" sz="quarter" idx="12"/>
          </p:nvPr>
        </p:nvSpPr>
        <p:spPr/>
        <p:txBody>
          <a:bodyPr rtlCol="0"/>
          <a:lstStyle>
            <a:defPPr>
              <a:defRPr lang="it-IT"/>
            </a:defPPr>
          </a:lstStyle>
          <a:p>
            <a:pPr rtl="0"/>
            <a:r>
              <a:rPr lang="it-IT" dirty="0"/>
              <a:t>FISCO </a:t>
            </a:r>
          </a:p>
        </p:txBody>
      </p:sp>
      <p:sp>
        <p:nvSpPr>
          <p:cNvPr id="41" name="Segnaposto testo 40">
            <a:extLst>
              <a:ext uri="{FF2B5EF4-FFF2-40B4-BE49-F238E27FC236}">
                <a16:creationId xmlns:a16="http://schemas.microsoft.com/office/drawing/2014/main" id="{5B2431E2-5AF0-49F8-8C0F-52F1C1171866}"/>
              </a:ext>
            </a:extLst>
          </p:cNvPr>
          <p:cNvSpPr>
            <a:spLocks noGrp="1"/>
          </p:cNvSpPr>
          <p:nvPr>
            <p:ph type="body" sz="quarter" idx="13"/>
          </p:nvPr>
        </p:nvSpPr>
        <p:spPr/>
        <p:txBody>
          <a:bodyPr rtlCol="0"/>
          <a:lstStyle>
            <a:defPPr>
              <a:defRPr lang="it-IT"/>
            </a:defPPr>
          </a:lstStyle>
          <a:p>
            <a:pPr rtl="0"/>
            <a:r>
              <a:rPr lang="it-IT" dirty="0"/>
              <a:t>llllllllllllllliiiiiiiiiiiiiiiiiiiiiiinnnnnnnnnnnnnnnnnnnnnnnnnnnnnnnnnnnnnnnnnnnnnnnnnnnnnnnnnnnnnnnnn</a:t>
            </a:r>
          </a:p>
        </p:txBody>
      </p:sp>
      <p:sp>
        <p:nvSpPr>
          <p:cNvPr id="42" name="Segnaposto testo 41">
            <a:extLst>
              <a:ext uri="{FF2B5EF4-FFF2-40B4-BE49-F238E27FC236}">
                <a16:creationId xmlns:a16="http://schemas.microsoft.com/office/drawing/2014/main" id="{974545B8-60BB-4D0D-8EE6-4D20EFAB711B}"/>
              </a:ext>
            </a:extLst>
          </p:cNvPr>
          <p:cNvSpPr>
            <a:spLocks noGrp="1"/>
          </p:cNvSpPr>
          <p:nvPr>
            <p:ph type="body" sz="quarter" idx="14"/>
          </p:nvPr>
        </p:nvSpPr>
        <p:spPr/>
        <p:txBody>
          <a:bodyPr rtlCol="0"/>
          <a:lstStyle>
            <a:defPPr>
              <a:defRPr lang="it-IT"/>
            </a:defPPr>
          </a:lstStyle>
          <a:p>
            <a:pPr rtl="0"/>
            <a:r>
              <a:rPr lang="it-IT" dirty="0"/>
              <a:t>Chi </a:t>
            </a:r>
          </a:p>
        </p:txBody>
      </p:sp>
      <p:sp>
        <p:nvSpPr>
          <p:cNvPr id="43" name="Segnaposto testo 42">
            <a:extLst>
              <a:ext uri="{FF2B5EF4-FFF2-40B4-BE49-F238E27FC236}">
                <a16:creationId xmlns:a16="http://schemas.microsoft.com/office/drawing/2014/main" id="{947754CF-0306-43C0-AAC6-F0E44B385D40}"/>
              </a:ext>
            </a:extLst>
          </p:cNvPr>
          <p:cNvSpPr>
            <a:spLocks noGrp="1"/>
          </p:cNvSpPr>
          <p:nvPr>
            <p:ph type="body" sz="quarter" idx="15"/>
          </p:nvPr>
        </p:nvSpPr>
        <p:spPr>
          <a:xfrm>
            <a:off x="4514520" y="3749098"/>
            <a:ext cx="2806280" cy="1413621"/>
          </a:xfrm>
        </p:spPr>
        <p:txBody>
          <a:bodyPr rtlCol="0"/>
          <a:lstStyle>
            <a:defPPr>
              <a:defRPr lang="it-IT"/>
            </a:defPPr>
          </a:lstStyle>
          <a:p>
            <a:pPr rtl="0"/>
            <a:r>
              <a:rPr lang="it-IT" dirty="0">
                <a:ln w="0"/>
                <a:solidFill>
                  <a:schemeClr val="accent1"/>
                </a:solidFill>
                <a:effectLst>
                  <a:outerShdw blurRad="38100" dist="25400" dir="5400000" algn="ctr" rotWithShape="0">
                    <a:srgbClr val="6E747A">
                      <a:alpha val="43000"/>
                    </a:srgbClr>
                  </a:outerShdw>
                </a:effectLst>
              </a:rPr>
              <a:t>Titolari di partiva IVA:</a:t>
            </a:r>
            <a:endParaRPr lang="it-IT" dirty="0"/>
          </a:p>
        </p:txBody>
      </p:sp>
      <p:sp>
        <p:nvSpPr>
          <p:cNvPr id="44" name="Segnaposto testo 43">
            <a:extLst>
              <a:ext uri="{FF2B5EF4-FFF2-40B4-BE49-F238E27FC236}">
                <a16:creationId xmlns:a16="http://schemas.microsoft.com/office/drawing/2014/main" id="{08BF14CB-16F9-4C81-89C6-D1803D9FF6C5}"/>
              </a:ext>
            </a:extLst>
          </p:cNvPr>
          <p:cNvSpPr>
            <a:spLocks noGrp="1"/>
          </p:cNvSpPr>
          <p:nvPr>
            <p:ph type="body" sz="quarter" idx="16"/>
          </p:nvPr>
        </p:nvSpPr>
        <p:spPr/>
        <p:txBody>
          <a:bodyPr rtlCol="0"/>
          <a:lstStyle>
            <a:defPPr>
              <a:defRPr lang="it-IT"/>
            </a:defPPr>
          </a:lstStyle>
          <a:p>
            <a:pPr rtl="0"/>
            <a:r>
              <a:rPr lang="it-IT" dirty="0"/>
              <a:t>Cosa </a:t>
            </a:r>
          </a:p>
        </p:txBody>
      </p:sp>
      <p:sp>
        <p:nvSpPr>
          <p:cNvPr id="45" name="Segnaposto testo 44">
            <a:extLst>
              <a:ext uri="{FF2B5EF4-FFF2-40B4-BE49-F238E27FC236}">
                <a16:creationId xmlns:a16="http://schemas.microsoft.com/office/drawing/2014/main" id="{BF20205F-2E3B-455D-AD51-19DBA042B695}"/>
              </a:ext>
            </a:extLst>
          </p:cNvPr>
          <p:cNvSpPr>
            <a:spLocks noGrp="1"/>
          </p:cNvSpPr>
          <p:nvPr>
            <p:ph type="body" sz="quarter" idx="17"/>
          </p:nvPr>
        </p:nvSpPr>
        <p:spPr>
          <a:xfrm>
            <a:off x="7116793" y="3543631"/>
            <a:ext cx="4694840" cy="2563723"/>
          </a:xfrm>
        </p:spPr>
        <p:txBody>
          <a:bodyPr rtlCol="0">
            <a:noAutofit/>
          </a:bodyPr>
          <a:lstStyle>
            <a:defPPr>
              <a:defRPr lang="it-IT"/>
            </a:defPPr>
          </a:lstStyle>
          <a:p>
            <a:pPr algn="just">
              <a:lnSpc>
                <a:spcPct val="100000"/>
              </a:lnSpc>
            </a:pPr>
            <a:r>
              <a:rPr lang="it-IT" sz="1050" b="0" i="0" u="none" strike="noStrike" baseline="0" dirty="0">
                <a:solidFill>
                  <a:srgbClr val="3C6CB7"/>
                </a:solidFill>
                <a:latin typeface="FormaDJRText-Regular"/>
              </a:rPr>
              <a:t>Società di capitali</a:t>
            </a:r>
          </a:p>
          <a:p>
            <a:pPr algn="just">
              <a:lnSpc>
                <a:spcPct val="100000"/>
              </a:lnSpc>
            </a:pPr>
            <a:r>
              <a:rPr lang="it-IT" sz="1050" dirty="0">
                <a:solidFill>
                  <a:srgbClr val="3C6CB7"/>
                </a:solidFill>
                <a:latin typeface="FormaDJRText-Regular"/>
              </a:rPr>
              <a:t>Tassa concessione governativa</a:t>
            </a:r>
          </a:p>
          <a:p>
            <a:pPr algn="just">
              <a:lnSpc>
                <a:spcPct val="100000"/>
              </a:lnSpc>
            </a:pPr>
            <a:r>
              <a:rPr lang="it-IT" sz="1050" dirty="0">
                <a:solidFill>
                  <a:srgbClr val="3C6CB7"/>
                </a:solidFill>
                <a:latin typeface="FormaDJRText-Regular"/>
              </a:rPr>
              <a:t>Termine versamento della tassa per la concessione governativa per la numerazione e la bollatura di libri e registri contabili, dovuta nella misura forfettaria ( a prescindere, quindi, dal numero dei libri o registri tenuti e delle relative pagine) di 309,87euro.Sono tenuti al versamento le Società di capitali. L’importo sale a 516.46 euro, se il capitale sociale o il fondo di dotazione al 1° gennaio 2024 risultava superiore a 516,456,90 euro. Il versamento va effettuato tramite F24, esclusivamente in via telematica, indicando il codice tributo 7085(tassa annuale vidimazione libri sociali). Per l’anno di inizio attività, invece, il pagamento va fatto, tramite il bollettino di c/c postale n.6007(intestato a: Agenzia delle Entrate- Centro operativo di Pescare – Bollatura  numerazione libri sociali) prima di presentare la dichiarazione di inizio attività ai fini IVA, su cui vanno riportati gli estremi di versamento. In caso di omesso versamento, è prevista la sanzione amministrativa da 100 al 200% della tassa stessa.</a:t>
            </a:r>
          </a:p>
        </p:txBody>
      </p:sp>
      <p:sp>
        <p:nvSpPr>
          <p:cNvPr id="3" name="Segnaposto piè di pagina 2">
            <a:extLst>
              <a:ext uri="{FF2B5EF4-FFF2-40B4-BE49-F238E27FC236}">
                <a16:creationId xmlns:a16="http://schemas.microsoft.com/office/drawing/2014/main" id="{2E0E4B4A-B5D3-478E-8BA4-CF2034B5271A}"/>
              </a:ext>
            </a:extLst>
          </p:cNvPr>
          <p:cNvSpPr>
            <a:spLocks noGrp="1"/>
          </p:cNvSpPr>
          <p:nvPr>
            <p:ph type="ftr" sz="quarter" idx="3"/>
          </p:nvPr>
        </p:nvSpPr>
        <p:spPr/>
        <p:txBody>
          <a:bodyPr rtlCol="0"/>
          <a:lstStyle>
            <a:defPPr>
              <a:defRPr lang="it-IT"/>
            </a:defPPr>
          </a:lstStyle>
          <a:p>
            <a:pPr rtl="0"/>
            <a:r>
              <a:rPr lang="it-IT" dirty="0"/>
              <a:t>scadenzario</a:t>
            </a:r>
          </a:p>
        </p:txBody>
      </p:sp>
      <p:sp>
        <p:nvSpPr>
          <p:cNvPr id="4" name="Segnaposto numero diapositiva 3">
            <a:extLst>
              <a:ext uri="{FF2B5EF4-FFF2-40B4-BE49-F238E27FC236}">
                <a16:creationId xmlns:a16="http://schemas.microsoft.com/office/drawing/2014/main" id="{0A7569EA-9732-4A17-BF57-C64DBC5B9EE1}"/>
              </a:ext>
            </a:extLst>
          </p:cNvPr>
          <p:cNvSpPr>
            <a:spLocks noGrp="1"/>
          </p:cNvSpPr>
          <p:nvPr>
            <p:ph type="sldNum" sz="quarter" idx="4"/>
          </p:nvPr>
        </p:nvSpPr>
        <p:spPr/>
        <p:txBody>
          <a:bodyPr rtlCol="0"/>
          <a:lstStyle>
            <a:defPPr>
              <a:defRPr lang="it-IT"/>
            </a:defPPr>
          </a:lstStyle>
          <a:p>
            <a:pPr rtl="0"/>
            <a:fld id="{8D1FC6F8-0BCD-47E9-9C64-690771D9C143}" type="slidenum">
              <a:rPr lang="it-IT" smtClean="0"/>
              <a:pPr rtl="0"/>
              <a:t>6</a:t>
            </a:fld>
            <a:endParaRPr lang="it-IT"/>
          </a:p>
        </p:txBody>
      </p:sp>
      <p:sp>
        <p:nvSpPr>
          <p:cNvPr id="35" name="Segnaposto data 34">
            <a:extLst>
              <a:ext uri="{FF2B5EF4-FFF2-40B4-BE49-F238E27FC236}">
                <a16:creationId xmlns:a16="http://schemas.microsoft.com/office/drawing/2014/main" id="{34FB5AB1-B6AF-48F2-8193-1762B21100E5}"/>
              </a:ext>
            </a:extLst>
          </p:cNvPr>
          <p:cNvSpPr>
            <a:spLocks noGrp="1"/>
          </p:cNvSpPr>
          <p:nvPr>
            <p:ph type="dt" sz="half" idx="2"/>
          </p:nvPr>
        </p:nvSpPr>
        <p:spPr/>
        <p:txBody>
          <a:bodyPr rtlCol="0"/>
          <a:lstStyle>
            <a:defPPr>
              <a:defRPr lang="it-IT"/>
            </a:defPPr>
          </a:lstStyle>
          <a:p>
            <a:pPr rtl="0"/>
            <a:r>
              <a:rPr lang="it-IT" dirty="0"/>
              <a:t>Dicembre 2023</a:t>
            </a:r>
          </a:p>
        </p:txBody>
      </p:sp>
      <p:cxnSp>
        <p:nvCxnSpPr>
          <p:cNvPr id="12" name="Connettore diritto 11">
            <a:extLst>
              <a:ext uri="{FF2B5EF4-FFF2-40B4-BE49-F238E27FC236}">
                <a16:creationId xmlns:a16="http://schemas.microsoft.com/office/drawing/2014/main" id="{82E4A9E0-B9B8-477E-BAB2-C435AE05A5C3}"/>
              </a:ext>
              <a:ext uri="{C183D7F6-B498-43B3-948B-1728B52AA6E4}">
                <adec:decorative xmlns:adec="http://schemas.microsoft.com/office/drawing/2017/decorative" val="1"/>
              </a:ext>
            </a:extLst>
          </p:cNvPr>
          <p:cNvCxnSpPr>
            <a:cxnSpLocks/>
          </p:cNvCxnSpPr>
          <p:nvPr/>
        </p:nvCxnSpPr>
        <p:spPr>
          <a:xfrm>
            <a:off x="2668225" y="2771218"/>
            <a:ext cx="65900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Ovale 12">
            <a:extLst>
              <a:ext uri="{FF2B5EF4-FFF2-40B4-BE49-F238E27FC236}">
                <a16:creationId xmlns:a16="http://schemas.microsoft.com/office/drawing/2014/main" id="{4D367819-9C54-4A3B-90AC-2B4EEEBCCDF3}"/>
              </a:ext>
              <a:ext uri="{C183D7F6-B498-43B3-948B-1728B52AA6E4}">
                <adec:decorative xmlns:adec="http://schemas.microsoft.com/office/drawing/2017/decorative" val="1"/>
              </a:ext>
            </a:extLst>
          </p:cNvPr>
          <p:cNvSpPr/>
          <p:nvPr/>
        </p:nvSpPr>
        <p:spPr>
          <a:xfrm>
            <a:off x="1895812" y="2298379"/>
            <a:ext cx="945678" cy="945678"/>
          </a:xfrm>
          <a:prstGeom prst="ellipse">
            <a:avLst/>
          </a:pr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dirty="0">
              <a:latin typeface="Calibri Light" panose="020F0302020204030204" pitchFamily="34" charset="0"/>
            </a:endParaRPr>
          </a:p>
        </p:txBody>
      </p:sp>
      <p:pic>
        <p:nvPicPr>
          <p:cNvPr id="14" name="Elemento grafico 13">
            <a:extLst>
              <a:ext uri="{FF2B5EF4-FFF2-40B4-BE49-F238E27FC236}">
                <a16:creationId xmlns:a16="http://schemas.microsoft.com/office/drawing/2014/main" id="{5EB2FC54-BDCC-433E-9F5F-4479FEC4CB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69077" y="2471644"/>
            <a:ext cx="599148" cy="599148"/>
          </a:xfrm>
          <a:prstGeom prst="rect">
            <a:avLst/>
          </a:prstGeom>
        </p:spPr>
      </p:pic>
      <p:sp>
        <p:nvSpPr>
          <p:cNvPr id="15" name="Ovale 14">
            <a:extLst>
              <a:ext uri="{FF2B5EF4-FFF2-40B4-BE49-F238E27FC236}">
                <a16:creationId xmlns:a16="http://schemas.microsoft.com/office/drawing/2014/main" id="{FF42323A-F1D2-482E-AE8B-36FC42FCE778}"/>
              </a:ext>
              <a:ext uri="{C183D7F6-B498-43B3-948B-1728B52AA6E4}">
                <adec:decorative xmlns:adec="http://schemas.microsoft.com/office/drawing/2017/decorative" val="1"/>
              </a:ext>
            </a:extLst>
          </p:cNvPr>
          <p:cNvSpPr/>
          <p:nvPr/>
        </p:nvSpPr>
        <p:spPr>
          <a:xfrm>
            <a:off x="5444821" y="2298379"/>
            <a:ext cx="945678" cy="945678"/>
          </a:xfrm>
          <a:prstGeom prst="ellipse">
            <a:avLst/>
          </a:pr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dirty="0">
              <a:latin typeface="Calibri Light" panose="020F0302020204030204" pitchFamily="34" charset="0"/>
            </a:endParaRPr>
          </a:p>
        </p:txBody>
      </p:sp>
      <p:pic>
        <p:nvPicPr>
          <p:cNvPr id="16" name="Elemento grafico 15">
            <a:extLst>
              <a:ext uri="{FF2B5EF4-FFF2-40B4-BE49-F238E27FC236}">
                <a16:creationId xmlns:a16="http://schemas.microsoft.com/office/drawing/2014/main" id="{4F06236B-DDE6-47A9-8020-9F1D55DB8D8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18086" y="2471644"/>
            <a:ext cx="599148" cy="599148"/>
          </a:xfrm>
          <a:prstGeom prst="rect">
            <a:avLst/>
          </a:prstGeom>
        </p:spPr>
      </p:pic>
      <p:sp>
        <p:nvSpPr>
          <p:cNvPr id="17" name="Ovale 16">
            <a:extLst>
              <a:ext uri="{FF2B5EF4-FFF2-40B4-BE49-F238E27FC236}">
                <a16:creationId xmlns:a16="http://schemas.microsoft.com/office/drawing/2014/main" id="{CD56C48C-948A-41FB-A293-F6907B595BCF}"/>
              </a:ext>
              <a:ext uri="{C183D7F6-B498-43B3-948B-1728B52AA6E4}">
                <adec:decorative xmlns:adec="http://schemas.microsoft.com/office/drawing/2017/decorative" val="1"/>
              </a:ext>
            </a:extLst>
          </p:cNvPr>
          <p:cNvSpPr/>
          <p:nvPr/>
        </p:nvSpPr>
        <p:spPr>
          <a:xfrm>
            <a:off x="8936810" y="2298379"/>
            <a:ext cx="945678" cy="945678"/>
          </a:xfrm>
          <a:prstGeom prst="ellipse">
            <a:avLst/>
          </a:pr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dirty="0">
              <a:latin typeface="Calibri Light" panose="020F0302020204030204" pitchFamily="34" charset="0"/>
            </a:endParaRPr>
          </a:p>
        </p:txBody>
      </p:sp>
      <p:pic>
        <p:nvPicPr>
          <p:cNvPr id="18" name="Elemento grafico 17">
            <a:extLst>
              <a:ext uri="{FF2B5EF4-FFF2-40B4-BE49-F238E27FC236}">
                <a16:creationId xmlns:a16="http://schemas.microsoft.com/office/drawing/2014/main" id="{9228EBB1-292A-4381-80B0-8545A1B5757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10075" y="2471644"/>
            <a:ext cx="599148" cy="599148"/>
          </a:xfrm>
          <a:prstGeom prst="rect">
            <a:avLst/>
          </a:prstGeom>
        </p:spPr>
      </p:pic>
      <p:pic>
        <p:nvPicPr>
          <p:cNvPr id="5" name="Immagine 4" descr="Immagine che contiene Carattere, testo, bianco, design&#10;&#10;Descrizione generata automaticamente">
            <a:extLst>
              <a:ext uri="{FF2B5EF4-FFF2-40B4-BE49-F238E27FC236}">
                <a16:creationId xmlns:a16="http://schemas.microsoft.com/office/drawing/2014/main" id="{D927A891-0B20-0237-C586-744F26904E7D}"/>
              </a:ext>
            </a:extLst>
          </p:cNvPr>
          <p:cNvPicPr>
            <a:picLocks noChangeAspect="1"/>
          </p:cNvPicPr>
          <p:nvPr/>
        </p:nvPicPr>
        <p:blipFill>
          <a:blip r:embed="rId9"/>
          <a:stretch>
            <a:fillRect/>
          </a:stretch>
        </p:blipFill>
        <p:spPr>
          <a:xfrm>
            <a:off x="9448289" y="347236"/>
            <a:ext cx="2295525" cy="819150"/>
          </a:xfrm>
          <a:prstGeom prst="rect">
            <a:avLst/>
          </a:prstGeom>
        </p:spPr>
      </p:pic>
    </p:spTree>
    <p:extLst>
      <p:ext uri="{BB962C8B-B14F-4D97-AF65-F5344CB8AC3E}">
        <p14:creationId xmlns:p14="http://schemas.microsoft.com/office/powerpoint/2010/main" val="1539911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olo 33">
            <a:extLst>
              <a:ext uri="{FF2B5EF4-FFF2-40B4-BE49-F238E27FC236}">
                <a16:creationId xmlns:a16="http://schemas.microsoft.com/office/drawing/2014/main" id="{4BB0BCF4-9D20-4758-AE5E-FC431503F671}"/>
              </a:ext>
            </a:extLst>
          </p:cNvPr>
          <p:cNvSpPr>
            <a:spLocks noGrp="1"/>
          </p:cNvSpPr>
          <p:nvPr>
            <p:ph type="title"/>
          </p:nvPr>
        </p:nvSpPr>
        <p:spPr/>
        <p:txBody>
          <a:bodyPr rtlCol="0">
            <a:normAutofit fontScale="90000"/>
          </a:bodyPr>
          <a:lstStyle>
            <a:defPPr>
              <a:defRPr lang="it-IT"/>
            </a:defPPr>
          </a:lstStyle>
          <a:p>
            <a:pPr rtl="0"/>
            <a:r>
              <a:rPr lang="it-IT"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18 MARZO 2024</a:t>
            </a:r>
            <a:br>
              <a:rPr lang="it-IT"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r>
              <a:rPr lang="it-IT"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LUNEDI’</a:t>
            </a:r>
            <a:r>
              <a:rPr lang="it-IT" dirty="0" err="1"/>
              <a:t>dicembre</a:t>
            </a:r>
            <a:r>
              <a:rPr lang="it-IT" dirty="0"/>
              <a:t> 2023</a:t>
            </a:r>
          </a:p>
        </p:txBody>
      </p:sp>
      <p:sp>
        <p:nvSpPr>
          <p:cNvPr id="40" name="Segnaposto testo 39">
            <a:extLst>
              <a:ext uri="{FF2B5EF4-FFF2-40B4-BE49-F238E27FC236}">
                <a16:creationId xmlns:a16="http://schemas.microsoft.com/office/drawing/2014/main" id="{F09B50DC-B299-47D5-8FBF-8BB1F764A59C}"/>
              </a:ext>
            </a:extLst>
          </p:cNvPr>
          <p:cNvSpPr>
            <a:spLocks noGrp="1"/>
          </p:cNvSpPr>
          <p:nvPr>
            <p:ph type="body" sz="quarter" idx="12"/>
          </p:nvPr>
        </p:nvSpPr>
        <p:spPr/>
        <p:txBody>
          <a:bodyPr rtlCol="0"/>
          <a:lstStyle>
            <a:defPPr>
              <a:defRPr lang="it-IT"/>
            </a:defPPr>
          </a:lstStyle>
          <a:p>
            <a:r>
              <a:rPr lang="it-IT" dirty="0"/>
              <a:t>FISCO</a:t>
            </a:r>
          </a:p>
        </p:txBody>
      </p:sp>
      <p:sp>
        <p:nvSpPr>
          <p:cNvPr id="41" name="Segnaposto testo 40">
            <a:extLst>
              <a:ext uri="{FF2B5EF4-FFF2-40B4-BE49-F238E27FC236}">
                <a16:creationId xmlns:a16="http://schemas.microsoft.com/office/drawing/2014/main" id="{5B2431E2-5AF0-49F8-8C0F-52F1C1171866}"/>
              </a:ext>
            </a:extLst>
          </p:cNvPr>
          <p:cNvSpPr>
            <a:spLocks noGrp="1"/>
          </p:cNvSpPr>
          <p:nvPr>
            <p:ph type="body" sz="quarter" idx="13"/>
          </p:nvPr>
        </p:nvSpPr>
        <p:spPr/>
        <p:txBody>
          <a:bodyPr rtlCol="0"/>
          <a:lstStyle>
            <a:defPPr>
              <a:defRPr lang="it-IT"/>
            </a:defPPr>
          </a:lstStyle>
          <a:p>
            <a:pPr rtl="0"/>
            <a:r>
              <a:rPr lang="it-IT" dirty="0"/>
              <a:t>llllllllllllllliiiiiiiiiiiiiiiiiiiiiiinnnnnnnnnnnnnnnnnnnnnnnnnnnnnnnnnnnnnnnnnnnnnnnnnnnnnnnnnnnnnnnnn</a:t>
            </a:r>
          </a:p>
        </p:txBody>
      </p:sp>
      <p:sp>
        <p:nvSpPr>
          <p:cNvPr id="42" name="Segnaposto testo 41">
            <a:extLst>
              <a:ext uri="{FF2B5EF4-FFF2-40B4-BE49-F238E27FC236}">
                <a16:creationId xmlns:a16="http://schemas.microsoft.com/office/drawing/2014/main" id="{974545B8-60BB-4D0D-8EE6-4D20EFAB711B}"/>
              </a:ext>
            </a:extLst>
          </p:cNvPr>
          <p:cNvSpPr>
            <a:spLocks noGrp="1"/>
          </p:cNvSpPr>
          <p:nvPr>
            <p:ph type="body" sz="quarter" idx="14"/>
          </p:nvPr>
        </p:nvSpPr>
        <p:spPr/>
        <p:txBody>
          <a:bodyPr rtlCol="0"/>
          <a:lstStyle>
            <a:defPPr>
              <a:defRPr lang="it-IT"/>
            </a:defPPr>
          </a:lstStyle>
          <a:p>
            <a:pPr rtl="0"/>
            <a:r>
              <a:rPr lang="it-IT" dirty="0"/>
              <a:t>Chi </a:t>
            </a:r>
          </a:p>
        </p:txBody>
      </p:sp>
      <p:sp>
        <p:nvSpPr>
          <p:cNvPr id="43" name="Segnaposto testo 42">
            <a:extLst>
              <a:ext uri="{FF2B5EF4-FFF2-40B4-BE49-F238E27FC236}">
                <a16:creationId xmlns:a16="http://schemas.microsoft.com/office/drawing/2014/main" id="{947754CF-0306-43C0-AAC6-F0E44B385D40}"/>
              </a:ext>
            </a:extLst>
          </p:cNvPr>
          <p:cNvSpPr>
            <a:spLocks noGrp="1"/>
          </p:cNvSpPr>
          <p:nvPr>
            <p:ph type="body" sz="quarter" idx="15"/>
          </p:nvPr>
        </p:nvSpPr>
        <p:spPr>
          <a:xfrm>
            <a:off x="4128472" y="3744834"/>
            <a:ext cx="2893430" cy="1417886"/>
          </a:xfrm>
        </p:spPr>
        <p:txBody>
          <a:bodyPr rtlCol="0"/>
          <a:lstStyle>
            <a:defPPr>
              <a:defRPr lang="it-IT"/>
            </a:defPPr>
          </a:lstStyle>
          <a:p>
            <a:pPr rtl="0"/>
            <a:r>
              <a:rPr lang="it-IT" dirty="0">
                <a:ln w="0"/>
                <a:solidFill>
                  <a:schemeClr val="accent1"/>
                </a:solidFill>
                <a:effectLst>
                  <a:outerShdw blurRad="38100" dist="25400" dir="5400000" algn="ctr" rotWithShape="0">
                    <a:srgbClr val="6E747A">
                      <a:alpha val="43000"/>
                    </a:srgbClr>
                  </a:outerShdw>
                </a:effectLst>
              </a:rPr>
              <a:t>Titolari di partita  IVA</a:t>
            </a:r>
            <a:endParaRPr lang="it-IT" dirty="0"/>
          </a:p>
        </p:txBody>
      </p:sp>
      <p:sp>
        <p:nvSpPr>
          <p:cNvPr id="44" name="Segnaposto testo 43">
            <a:extLst>
              <a:ext uri="{FF2B5EF4-FFF2-40B4-BE49-F238E27FC236}">
                <a16:creationId xmlns:a16="http://schemas.microsoft.com/office/drawing/2014/main" id="{08BF14CB-16F9-4C81-89C6-D1803D9FF6C5}"/>
              </a:ext>
            </a:extLst>
          </p:cNvPr>
          <p:cNvSpPr>
            <a:spLocks noGrp="1"/>
          </p:cNvSpPr>
          <p:nvPr>
            <p:ph type="body" sz="quarter" idx="16"/>
          </p:nvPr>
        </p:nvSpPr>
        <p:spPr/>
        <p:txBody>
          <a:bodyPr rtlCol="0"/>
          <a:lstStyle>
            <a:defPPr>
              <a:defRPr lang="it-IT"/>
            </a:defPPr>
          </a:lstStyle>
          <a:p>
            <a:pPr rtl="0"/>
            <a:r>
              <a:rPr lang="it-IT" dirty="0"/>
              <a:t>Cosa </a:t>
            </a:r>
          </a:p>
        </p:txBody>
      </p:sp>
      <p:sp>
        <p:nvSpPr>
          <p:cNvPr id="45" name="Segnaposto testo 44">
            <a:extLst>
              <a:ext uri="{FF2B5EF4-FFF2-40B4-BE49-F238E27FC236}">
                <a16:creationId xmlns:a16="http://schemas.microsoft.com/office/drawing/2014/main" id="{BF20205F-2E3B-455D-AD51-19DBA042B695}"/>
              </a:ext>
            </a:extLst>
          </p:cNvPr>
          <p:cNvSpPr>
            <a:spLocks noGrp="1"/>
          </p:cNvSpPr>
          <p:nvPr>
            <p:ph type="body" sz="quarter" idx="17"/>
          </p:nvPr>
        </p:nvSpPr>
        <p:spPr>
          <a:xfrm>
            <a:off x="6390499" y="3400926"/>
            <a:ext cx="5444021" cy="2887732"/>
          </a:xfrm>
        </p:spPr>
        <p:txBody>
          <a:bodyPr rtlCol="0">
            <a:noAutofit/>
          </a:bodyPr>
          <a:lstStyle>
            <a:defPPr>
              <a:defRPr lang="it-IT"/>
            </a:defPPr>
          </a:lstStyle>
          <a:p>
            <a:pPr algn="just">
              <a:lnSpc>
                <a:spcPct val="100000"/>
              </a:lnSpc>
            </a:pPr>
            <a:r>
              <a:rPr lang="it-IT" sz="1100" dirty="0">
                <a:solidFill>
                  <a:srgbClr val="3C6CB7"/>
                </a:solidFill>
                <a:latin typeface="+mj-lt"/>
              </a:rPr>
              <a:t>BONUS EDILIZI</a:t>
            </a:r>
          </a:p>
          <a:p>
            <a:pPr algn="just">
              <a:lnSpc>
                <a:spcPct val="100000"/>
              </a:lnSpc>
            </a:pPr>
            <a:r>
              <a:rPr lang="it-IT" sz="1100" dirty="0">
                <a:solidFill>
                  <a:srgbClr val="3C6CB7"/>
                </a:solidFill>
                <a:latin typeface="+mj-lt"/>
              </a:rPr>
              <a:t>Cessione crediti di imposta o sconto in fattura</a:t>
            </a:r>
          </a:p>
          <a:p>
            <a:pPr algn="just">
              <a:lnSpc>
                <a:spcPct val="100000"/>
              </a:lnSpc>
            </a:pPr>
            <a:r>
              <a:rPr lang="it-IT" sz="1100" dirty="0">
                <a:solidFill>
                  <a:srgbClr val="3C6CB7"/>
                </a:solidFill>
                <a:latin typeface="+mj-lt"/>
              </a:rPr>
              <a:t>Termine ultimo per invio della comunicazione di cessione del credito o sconto in fattura in relazione alle spese ammesse al Superbonus, recupero del patrimonio edilizio, interventi di efficientamento energetico o antisismico, interventi di recupero o restauro delle facciate di edifici esistenti, installazione di impianti fotovoltaici o colonnine per la ricarica di veicoli elettrici, sostenute nell’anno 2023. La comunicazione di cessione o sconto in fattura potrà essere fatta in favore di:</a:t>
            </a:r>
          </a:p>
          <a:p>
            <a:pPr marL="171450" indent="-171450" algn="just">
              <a:lnSpc>
                <a:spcPct val="100000"/>
              </a:lnSpc>
              <a:buFont typeface="Arial" panose="020B0604020202020204" pitchFamily="34" charset="0"/>
              <a:buChar char="•"/>
            </a:pPr>
            <a:r>
              <a:rPr lang="it-IT" sz="1100" dirty="0">
                <a:solidFill>
                  <a:srgbClr val="3C6CB7"/>
                </a:solidFill>
                <a:latin typeface="+mj-lt"/>
              </a:rPr>
              <a:t>Fornitori dei beni o servizi necessari alla realizzazione degli interventi;</a:t>
            </a:r>
          </a:p>
          <a:p>
            <a:pPr marL="171450" indent="-171450" algn="just">
              <a:lnSpc>
                <a:spcPct val="100000"/>
              </a:lnSpc>
              <a:buFont typeface="Arial" panose="020B0604020202020204" pitchFamily="34" charset="0"/>
              <a:buChar char="•"/>
            </a:pPr>
            <a:r>
              <a:rPr lang="it-IT" sz="1100" dirty="0">
                <a:solidFill>
                  <a:srgbClr val="3C6CB7"/>
                </a:solidFill>
                <a:latin typeface="+mj-lt"/>
              </a:rPr>
              <a:t>Altri soggetti, come persone fisiche esercenti attività di lavoro autonomo o di impresa, società e enti;</a:t>
            </a:r>
          </a:p>
          <a:p>
            <a:pPr marL="171450" indent="-171450" algn="just">
              <a:lnSpc>
                <a:spcPct val="100000"/>
              </a:lnSpc>
              <a:buFont typeface="Arial" panose="020B0604020202020204" pitchFamily="34" charset="0"/>
              <a:buChar char="•"/>
            </a:pPr>
            <a:r>
              <a:rPr lang="it-IT" sz="1100" dirty="0">
                <a:solidFill>
                  <a:srgbClr val="3C6CB7"/>
                </a:solidFill>
                <a:latin typeface="+mj-lt"/>
              </a:rPr>
              <a:t>Istituti di credito o intermediari finanziari.</a:t>
            </a:r>
          </a:p>
          <a:p>
            <a:pPr marL="171450" indent="-171450" algn="just">
              <a:lnSpc>
                <a:spcPct val="100000"/>
              </a:lnSpc>
              <a:buFont typeface="Arial" panose="020B0604020202020204" pitchFamily="34" charset="0"/>
              <a:buChar char="•"/>
            </a:pPr>
            <a:r>
              <a:rPr lang="it-IT" sz="1100" dirty="0">
                <a:solidFill>
                  <a:srgbClr val="3C6CB7"/>
                </a:solidFill>
                <a:latin typeface="+mj-lt"/>
              </a:rPr>
              <a:t>Le modalità di esercizio dell’opzione vanno effettuate esclusivamente in via telematica dal soggetto richiedente, o avvalendosi di intermediario abilitato, accedendo all’apposita piattaforma di cessione credito o comunicazione sconto in fattura presente nella propria area riservata nel sito </a:t>
            </a:r>
            <a:r>
              <a:rPr lang="it-IT" sz="1100" dirty="0">
                <a:solidFill>
                  <a:srgbClr val="3C6CB7"/>
                </a:solidFill>
                <a:latin typeface="+mj-lt"/>
                <a:hlinkClick r:id="rId3"/>
              </a:rPr>
              <a:t>www.agenziaentrate.gov.it</a:t>
            </a:r>
            <a:r>
              <a:rPr lang="it-IT" sz="1100" dirty="0">
                <a:solidFill>
                  <a:srgbClr val="3C6CB7"/>
                </a:solidFill>
                <a:latin typeface="+mj-lt"/>
              </a:rPr>
              <a:t>, accedendo con credenziali Agenzia Entrate, SPID, CIE o CNS.</a:t>
            </a:r>
          </a:p>
          <a:p>
            <a:pPr algn="just">
              <a:lnSpc>
                <a:spcPct val="100000"/>
              </a:lnSpc>
            </a:pPr>
            <a:endParaRPr lang="it-IT" sz="1100" dirty="0">
              <a:solidFill>
                <a:srgbClr val="3C6CB7"/>
              </a:solidFill>
              <a:latin typeface="+mj-lt"/>
            </a:endParaRPr>
          </a:p>
          <a:p>
            <a:pPr algn="just">
              <a:lnSpc>
                <a:spcPct val="100000"/>
              </a:lnSpc>
            </a:pPr>
            <a:endParaRPr lang="it-IT" sz="1100" dirty="0">
              <a:solidFill>
                <a:srgbClr val="3C6CB7"/>
              </a:solidFill>
              <a:latin typeface="+mj-lt"/>
            </a:endParaRPr>
          </a:p>
        </p:txBody>
      </p:sp>
      <p:sp>
        <p:nvSpPr>
          <p:cNvPr id="3" name="Segnaposto piè di pagina 2">
            <a:extLst>
              <a:ext uri="{FF2B5EF4-FFF2-40B4-BE49-F238E27FC236}">
                <a16:creationId xmlns:a16="http://schemas.microsoft.com/office/drawing/2014/main" id="{2E0E4B4A-B5D3-478E-8BA4-CF2034B5271A}"/>
              </a:ext>
            </a:extLst>
          </p:cNvPr>
          <p:cNvSpPr>
            <a:spLocks noGrp="1"/>
          </p:cNvSpPr>
          <p:nvPr>
            <p:ph type="ftr" sz="quarter" idx="3"/>
          </p:nvPr>
        </p:nvSpPr>
        <p:spPr/>
        <p:txBody>
          <a:bodyPr rtlCol="0"/>
          <a:lstStyle>
            <a:defPPr>
              <a:defRPr lang="it-IT"/>
            </a:defPPr>
          </a:lstStyle>
          <a:p>
            <a:pPr rtl="0"/>
            <a:r>
              <a:rPr lang="it-IT" dirty="0"/>
              <a:t>scadenzario</a:t>
            </a:r>
          </a:p>
        </p:txBody>
      </p:sp>
      <p:sp>
        <p:nvSpPr>
          <p:cNvPr id="4" name="Segnaposto numero diapositiva 3">
            <a:extLst>
              <a:ext uri="{FF2B5EF4-FFF2-40B4-BE49-F238E27FC236}">
                <a16:creationId xmlns:a16="http://schemas.microsoft.com/office/drawing/2014/main" id="{0A7569EA-9732-4A17-BF57-C64DBC5B9EE1}"/>
              </a:ext>
            </a:extLst>
          </p:cNvPr>
          <p:cNvSpPr>
            <a:spLocks noGrp="1"/>
          </p:cNvSpPr>
          <p:nvPr>
            <p:ph type="sldNum" sz="quarter" idx="4"/>
          </p:nvPr>
        </p:nvSpPr>
        <p:spPr/>
        <p:txBody>
          <a:bodyPr rtlCol="0"/>
          <a:lstStyle>
            <a:defPPr>
              <a:defRPr lang="it-IT"/>
            </a:defPPr>
          </a:lstStyle>
          <a:p>
            <a:pPr rtl="0"/>
            <a:fld id="{8D1FC6F8-0BCD-47E9-9C64-690771D9C143}" type="slidenum">
              <a:rPr lang="it-IT" smtClean="0"/>
              <a:pPr rtl="0"/>
              <a:t>7</a:t>
            </a:fld>
            <a:endParaRPr lang="it-IT"/>
          </a:p>
        </p:txBody>
      </p:sp>
      <p:sp>
        <p:nvSpPr>
          <p:cNvPr id="35" name="Segnaposto data 34">
            <a:extLst>
              <a:ext uri="{FF2B5EF4-FFF2-40B4-BE49-F238E27FC236}">
                <a16:creationId xmlns:a16="http://schemas.microsoft.com/office/drawing/2014/main" id="{34FB5AB1-B6AF-48F2-8193-1762B21100E5}"/>
              </a:ext>
            </a:extLst>
          </p:cNvPr>
          <p:cNvSpPr>
            <a:spLocks noGrp="1"/>
          </p:cNvSpPr>
          <p:nvPr>
            <p:ph type="dt" sz="half" idx="2"/>
          </p:nvPr>
        </p:nvSpPr>
        <p:spPr/>
        <p:txBody>
          <a:bodyPr rtlCol="0"/>
          <a:lstStyle>
            <a:defPPr>
              <a:defRPr lang="it-IT"/>
            </a:defPPr>
          </a:lstStyle>
          <a:p>
            <a:pPr rtl="0"/>
            <a:r>
              <a:rPr lang="it-IT" dirty="0"/>
              <a:t>Dicembre 2023</a:t>
            </a:r>
          </a:p>
        </p:txBody>
      </p:sp>
      <p:cxnSp>
        <p:nvCxnSpPr>
          <p:cNvPr id="12" name="Connettore diritto 11">
            <a:extLst>
              <a:ext uri="{FF2B5EF4-FFF2-40B4-BE49-F238E27FC236}">
                <a16:creationId xmlns:a16="http://schemas.microsoft.com/office/drawing/2014/main" id="{82E4A9E0-B9B8-477E-BAB2-C435AE05A5C3}"/>
              </a:ext>
              <a:ext uri="{C183D7F6-B498-43B3-948B-1728B52AA6E4}">
                <adec:decorative xmlns:adec="http://schemas.microsoft.com/office/drawing/2017/decorative" val="1"/>
              </a:ext>
            </a:extLst>
          </p:cNvPr>
          <p:cNvCxnSpPr>
            <a:cxnSpLocks/>
          </p:cNvCxnSpPr>
          <p:nvPr/>
        </p:nvCxnSpPr>
        <p:spPr>
          <a:xfrm>
            <a:off x="2668225" y="2771218"/>
            <a:ext cx="65900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Ovale 12">
            <a:extLst>
              <a:ext uri="{FF2B5EF4-FFF2-40B4-BE49-F238E27FC236}">
                <a16:creationId xmlns:a16="http://schemas.microsoft.com/office/drawing/2014/main" id="{4D367819-9C54-4A3B-90AC-2B4EEEBCCDF3}"/>
              </a:ext>
              <a:ext uri="{C183D7F6-B498-43B3-948B-1728B52AA6E4}">
                <adec:decorative xmlns:adec="http://schemas.microsoft.com/office/drawing/2017/decorative" val="1"/>
              </a:ext>
            </a:extLst>
          </p:cNvPr>
          <p:cNvSpPr/>
          <p:nvPr/>
        </p:nvSpPr>
        <p:spPr>
          <a:xfrm>
            <a:off x="1895812" y="2298379"/>
            <a:ext cx="945678" cy="945678"/>
          </a:xfrm>
          <a:prstGeom prst="ellipse">
            <a:avLst/>
          </a:pr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dirty="0">
              <a:latin typeface="Calibri Light" panose="020F0302020204030204" pitchFamily="34" charset="0"/>
            </a:endParaRPr>
          </a:p>
        </p:txBody>
      </p:sp>
      <p:pic>
        <p:nvPicPr>
          <p:cNvPr id="14" name="Elemento grafico 13">
            <a:extLst>
              <a:ext uri="{FF2B5EF4-FFF2-40B4-BE49-F238E27FC236}">
                <a16:creationId xmlns:a16="http://schemas.microsoft.com/office/drawing/2014/main" id="{5EB2FC54-BDCC-433E-9F5F-4479FEC4CB1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69077" y="2471644"/>
            <a:ext cx="599148" cy="599148"/>
          </a:xfrm>
          <a:prstGeom prst="rect">
            <a:avLst/>
          </a:prstGeom>
        </p:spPr>
      </p:pic>
      <p:sp>
        <p:nvSpPr>
          <p:cNvPr id="15" name="Ovale 14">
            <a:extLst>
              <a:ext uri="{FF2B5EF4-FFF2-40B4-BE49-F238E27FC236}">
                <a16:creationId xmlns:a16="http://schemas.microsoft.com/office/drawing/2014/main" id="{FF42323A-F1D2-482E-AE8B-36FC42FCE778}"/>
              </a:ext>
              <a:ext uri="{C183D7F6-B498-43B3-948B-1728B52AA6E4}">
                <adec:decorative xmlns:adec="http://schemas.microsoft.com/office/drawing/2017/decorative" val="1"/>
              </a:ext>
            </a:extLst>
          </p:cNvPr>
          <p:cNvSpPr/>
          <p:nvPr/>
        </p:nvSpPr>
        <p:spPr>
          <a:xfrm>
            <a:off x="5444821" y="2298379"/>
            <a:ext cx="945678" cy="945678"/>
          </a:xfrm>
          <a:prstGeom prst="ellipse">
            <a:avLst/>
          </a:pr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dirty="0">
              <a:latin typeface="Calibri Light" panose="020F0302020204030204" pitchFamily="34" charset="0"/>
            </a:endParaRPr>
          </a:p>
        </p:txBody>
      </p:sp>
      <p:pic>
        <p:nvPicPr>
          <p:cNvPr id="16" name="Elemento grafico 15">
            <a:extLst>
              <a:ext uri="{FF2B5EF4-FFF2-40B4-BE49-F238E27FC236}">
                <a16:creationId xmlns:a16="http://schemas.microsoft.com/office/drawing/2014/main" id="{4F06236B-DDE6-47A9-8020-9F1D55DB8D8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18086" y="2471644"/>
            <a:ext cx="599148" cy="599148"/>
          </a:xfrm>
          <a:prstGeom prst="rect">
            <a:avLst/>
          </a:prstGeom>
        </p:spPr>
      </p:pic>
      <p:sp>
        <p:nvSpPr>
          <p:cNvPr id="17" name="Ovale 16">
            <a:extLst>
              <a:ext uri="{FF2B5EF4-FFF2-40B4-BE49-F238E27FC236}">
                <a16:creationId xmlns:a16="http://schemas.microsoft.com/office/drawing/2014/main" id="{CD56C48C-948A-41FB-A293-F6907B595BCF}"/>
              </a:ext>
              <a:ext uri="{C183D7F6-B498-43B3-948B-1728B52AA6E4}">
                <adec:decorative xmlns:adec="http://schemas.microsoft.com/office/drawing/2017/decorative" val="1"/>
              </a:ext>
            </a:extLst>
          </p:cNvPr>
          <p:cNvSpPr/>
          <p:nvPr/>
        </p:nvSpPr>
        <p:spPr>
          <a:xfrm>
            <a:off x="8936810" y="2298379"/>
            <a:ext cx="945678" cy="945678"/>
          </a:xfrm>
          <a:prstGeom prst="ellipse">
            <a:avLst/>
          </a:pr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dirty="0">
              <a:latin typeface="Calibri Light" panose="020F0302020204030204" pitchFamily="34" charset="0"/>
            </a:endParaRPr>
          </a:p>
        </p:txBody>
      </p:sp>
      <p:pic>
        <p:nvPicPr>
          <p:cNvPr id="18" name="Elemento grafico 17">
            <a:extLst>
              <a:ext uri="{FF2B5EF4-FFF2-40B4-BE49-F238E27FC236}">
                <a16:creationId xmlns:a16="http://schemas.microsoft.com/office/drawing/2014/main" id="{9228EBB1-292A-4381-80B0-8545A1B57578}"/>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110075" y="2471644"/>
            <a:ext cx="599148" cy="599148"/>
          </a:xfrm>
          <a:prstGeom prst="rect">
            <a:avLst/>
          </a:prstGeom>
        </p:spPr>
      </p:pic>
      <p:pic>
        <p:nvPicPr>
          <p:cNvPr id="5" name="Immagine 4" descr="Immagine che contiene Carattere, testo, bianco, design&#10;&#10;Descrizione generata automaticamente">
            <a:extLst>
              <a:ext uri="{FF2B5EF4-FFF2-40B4-BE49-F238E27FC236}">
                <a16:creationId xmlns:a16="http://schemas.microsoft.com/office/drawing/2014/main" id="{D927A891-0B20-0237-C586-744F26904E7D}"/>
              </a:ext>
            </a:extLst>
          </p:cNvPr>
          <p:cNvPicPr>
            <a:picLocks noChangeAspect="1"/>
          </p:cNvPicPr>
          <p:nvPr/>
        </p:nvPicPr>
        <p:blipFill>
          <a:blip r:embed="rId10"/>
          <a:stretch>
            <a:fillRect/>
          </a:stretch>
        </p:blipFill>
        <p:spPr>
          <a:xfrm>
            <a:off x="9448289" y="347236"/>
            <a:ext cx="2295525" cy="819150"/>
          </a:xfrm>
          <a:prstGeom prst="rect">
            <a:avLst/>
          </a:prstGeom>
        </p:spPr>
      </p:pic>
      <p:sp>
        <p:nvSpPr>
          <p:cNvPr id="2" name="Segnaposto testo 44">
            <a:extLst>
              <a:ext uri="{FF2B5EF4-FFF2-40B4-BE49-F238E27FC236}">
                <a16:creationId xmlns:a16="http://schemas.microsoft.com/office/drawing/2014/main" id="{C9E3FF9E-3F9E-230C-A9B8-A132DB3F90DC}"/>
              </a:ext>
            </a:extLst>
          </p:cNvPr>
          <p:cNvSpPr txBox="1">
            <a:spLocks/>
          </p:cNvSpPr>
          <p:nvPr/>
        </p:nvSpPr>
        <p:spPr>
          <a:xfrm>
            <a:off x="2841490" y="4463176"/>
            <a:ext cx="4717258" cy="1653756"/>
          </a:xfrm>
          <a:prstGeom prst="rect">
            <a:avLst/>
          </a:prstGeom>
        </p:spPr>
        <p:txBody>
          <a:bodyPr vert="horz" lIns="91440" tIns="45720" rIns="91440" bIns="45720" rtlCol="0">
            <a:noAutofit/>
          </a:bodyPr>
          <a:lstStyle>
            <a:defPPr>
              <a:defRPr lang="it-IT"/>
            </a:defPPr>
            <a:lvl1pPr marL="0" indent="0" algn="ctr" defTabSz="914400" rtl="0" eaLnBrk="1" latinLnBrk="0" hangingPunct="1">
              <a:lnSpc>
                <a:spcPct val="150000"/>
              </a:lnSpc>
              <a:spcBef>
                <a:spcPts val="0"/>
              </a:spcBef>
              <a:buFont typeface="Arial" panose="020B0604020202020204" pitchFamily="34" charset="0"/>
              <a:buNone/>
              <a:defRPr lang="it-IT" sz="1400" kern="1200" cap="none" spc="0" baseline="0">
                <a:solidFill>
                  <a:schemeClr val="bg1"/>
                </a:solidFill>
                <a:latin typeface="Calibri Light" panose="020F03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it-IT" sz="1200" dirty="0">
              <a:solidFill>
                <a:srgbClr val="3C6CB7"/>
              </a:solidFill>
              <a:latin typeface="+mj-lt"/>
            </a:endParaRPr>
          </a:p>
        </p:txBody>
      </p:sp>
    </p:spTree>
    <p:extLst>
      <p:ext uri="{BB962C8B-B14F-4D97-AF65-F5344CB8AC3E}">
        <p14:creationId xmlns:p14="http://schemas.microsoft.com/office/powerpoint/2010/main" val="3948645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olo 33">
            <a:extLst>
              <a:ext uri="{FF2B5EF4-FFF2-40B4-BE49-F238E27FC236}">
                <a16:creationId xmlns:a16="http://schemas.microsoft.com/office/drawing/2014/main" id="{4BB0BCF4-9D20-4758-AE5E-FC431503F671}"/>
              </a:ext>
            </a:extLst>
          </p:cNvPr>
          <p:cNvSpPr>
            <a:spLocks noGrp="1"/>
          </p:cNvSpPr>
          <p:nvPr>
            <p:ph type="title"/>
          </p:nvPr>
        </p:nvSpPr>
        <p:spPr/>
        <p:txBody>
          <a:bodyPr rtlCol="0">
            <a:normAutofit fontScale="90000"/>
          </a:bodyPr>
          <a:lstStyle>
            <a:defPPr>
              <a:defRPr lang="it-IT"/>
            </a:defPPr>
          </a:lstStyle>
          <a:p>
            <a:pPr rtl="0"/>
            <a:r>
              <a:rPr lang="it-IT"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18 MARZO 2024</a:t>
            </a:r>
            <a:br>
              <a:rPr lang="it-IT"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r>
              <a:rPr lang="it-IT"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LUNEDI’</a:t>
            </a:r>
            <a:r>
              <a:rPr lang="it-IT" dirty="0" err="1"/>
              <a:t>icembre</a:t>
            </a:r>
            <a:r>
              <a:rPr lang="it-IT" dirty="0"/>
              <a:t> 2023</a:t>
            </a:r>
          </a:p>
        </p:txBody>
      </p:sp>
      <p:sp>
        <p:nvSpPr>
          <p:cNvPr id="40" name="Segnaposto testo 39">
            <a:extLst>
              <a:ext uri="{FF2B5EF4-FFF2-40B4-BE49-F238E27FC236}">
                <a16:creationId xmlns:a16="http://schemas.microsoft.com/office/drawing/2014/main" id="{F09B50DC-B299-47D5-8FBF-8BB1F764A59C}"/>
              </a:ext>
            </a:extLst>
          </p:cNvPr>
          <p:cNvSpPr>
            <a:spLocks noGrp="1"/>
          </p:cNvSpPr>
          <p:nvPr>
            <p:ph type="body" sz="quarter" idx="12"/>
          </p:nvPr>
        </p:nvSpPr>
        <p:spPr/>
        <p:txBody>
          <a:bodyPr rtlCol="0"/>
          <a:lstStyle>
            <a:defPPr>
              <a:defRPr lang="it-IT"/>
            </a:defPPr>
          </a:lstStyle>
          <a:p>
            <a:pPr rtl="0"/>
            <a:r>
              <a:rPr lang="it-IT" dirty="0"/>
              <a:t>FISCO</a:t>
            </a:r>
          </a:p>
        </p:txBody>
      </p:sp>
      <p:sp>
        <p:nvSpPr>
          <p:cNvPr id="41" name="Segnaposto testo 40">
            <a:extLst>
              <a:ext uri="{FF2B5EF4-FFF2-40B4-BE49-F238E27FC236}">
                <a16:creationId xmlns:a16="http://schemas.microsoft.com/office/drawing/2014/main" id="{5B2431E2-5AF0-49F8-8C0F-52F1C1171866}"/>
              </a:ext>
            </a:extLst>
          </p:cNvPr>
          <p:cNvSpPr>
            <a:spLocks noGrp="1"/>
          </p:cNvSpPr>
          <p:nvPr>
            <p:ph type="body" sz="quarter" idx="13"/>
          </p:nvPr>
        </p:nvSpPr>
        <p:spPr/>
        <p:txBody>
          <a:bodyPr rtlCol="0"/>
          <a:lstStyle>
            <a:defPPr>
              <a:defRPr lang="it-IT"/>
            </a:defPPr>
          </a:lstStyle>
          <a:p>
            <a:pPr rtl="0"/>
            <a:r>
              <a:rPr lang="it-IT" dirty="0"/>
              <a:t>llllllllllllllliiiiiiiiiiiiiiiiiiiiiiinnnnnnnnnnnnnnnnnnnnnnnnnnnnnnnnnnnnnnnnnnnnnnnnnnnnnnnnnnnnnnnnn</a:t>
            </a:r>
          </a:p>
        </p:txBody>
      </p:sp>
      <p:sp>
        <p:nvSpPr>
          <p:cNvPr id="42" name="Segnaposto testo 41">
            <a:extLst>
              <a:ext uri="{FF2B5EF4-FFF2-40B4-BE49-F238E27FC236}">
                <a16:creationId xmlns:a16="http://schemas.microsoft.com/office/drawing/2014/main" id="{974545B8-60BB-4D0D-8EE6-4D20EFAB711B}"/>
              </a:ext>
            </a:extLst>
          </p:cNvPr>
          <p:cNvSpPr>
            <a:spLocks noGrp="1"/>
          </p:cNvSpPr>
          <p:nvPr>
            <p:ph type="body" sz="quarter" idx="14"/>
          </p:nvPr>
        </p:nvSpPr>
        <p:spPr/>
        <p:txBody>
          <a:bodyPr rtlCol="0"/>
          <a:lstStyle>
            <a:defPPr>
              <a:defRPr lang="it-IT"/>
            </a:defPPr>
          </a:lstStyle>
          <a:p>
            <a:pPr rtl="0"/>
            <a:r>
              <a:rPr lang="it-IT" dirty="0"/>
              <a:t>Chi </a:t>
            </a:r>
          </a:p>
        </p:txBody>
      </p:sp>
      <p:sp>
        <p:nvSpPr>
          <p:cNvPr id="43" name="Segnaposto testo 42">
            <a:extLst>
              <a:ext uri="{FF2B5EF4-FFF2-40B4-BE49-F238E27FC236}">
                <a16:creationId xmlns:a16="http://schemas.microsoft.com/office/drawing/2014/main" id="{947754CF-0306-43C0-AAC6-F0E44B385D40}"/>
              </a:ext>
            </a:extLst>
          </p:cNvPr>
          <p:cNvSpPr>
            <a:spLocks noGrp="1"/>
          </p:cNvSpPr>
          <p:nvPr>
            <p:ph type="body" sz="quarter" idx="15"/>
          </p:nvPr>
        </p:nvSpPr>
        <p:spPr>
          <a:xfrm>
            <a:off x="4514520" y="3744834"/>
            <a:ext cx="2424146" cy="1417886"/>
          </a:xfrm>
        </p:spPr>
        <p:txBody>
          <a:bodyPr rtlCol="0">
            <a:normAutofit/>
          </a:bodyPr>
          <a:lstStyle>
            <a:defPPr>
              <a:defRPr lang="it-IT"/>
            </a:defPPr>
          </a:lstStyle>
          <a:p>
            <a:pPr rtl="0"/>
            <a:r>
              <a:rPr lang="it-IT" sz="1200" dirty="0">
                <a:ln w="0"/>
                <a:solidFill>
                  <a:schemeClr val="accent1"/>
                </a:solidFill>
                <a:effectLst>
                  <a:outerShdw blurRad="38100" dist="25400" dir="5400000" algn="ctr" rotWithShape="0">
                    <a:srgbClr val="6E747A">
                      <a:alpha val="43000"/>
                    </a:srgbClr>
                  </a:outerShdw>
                </a:effectLst>
              </a:rPr>
              <a:t>TITOLARI DI PARTITA IVA</a:t>
            </a:r>
            <a:endParaRPr lang="it-IT" sz="1200" dirty="0"/>
          </a:p>
        </p:txBody>
      </p:sp>
      <p:sp>
        <p:nvSpPr>
          <p:cNvPr id="44" name="Segnaposto testo 43">
            <a:extLst>
              <a:ext uri="{FF2B5EF4-FFF2-40B4-BE49-F238E27FC236}">
                <a16:creationId xmlns:a16="http://schemas.microsoft.com/office/drawing/2014/main" id="{08BF14CB-16F9-4C81-89C6-D1803D9FF6C5}"/>
              </a:ext>
            </a:extLst>
          </p:cNvPr>
          <p:cNvSpPr>
            <a:spLocks noGrp="1"/>
          </p:cNvSpPr>
          <p:nvPr>
            <p:ph type="body" sz="quarter" idx="16"/>
          </p:nvPr>
        </p:nvSpPr>
        <p:spPr/>
        <p:txBody>
          <a:bodyPr rtlCol="0"/>
          <a:lstStyle>
            <a:defPPr>
              <a:defRPr lang="it-IT"/>
            </a:defPPr>
          </a:lstStyle>
          <a:p>
            <a:pPr rtl="0"/>
            <a:r>
              <a:rPr lang="it-IT" dirty="0"/>
              <a:t>Cosa </a:t>
            </a:r>
          </a:p>
        </p:txBody>
      </p:sp>
      <p:sp>
        <p:nvSpPr>
          <p:cNvPr id="45" name="Segnaposto testo 44">
            <a:extLst>
              <a:ext uri="{FF2B5EF4-FFF2-40B4-BE49-F238E27FC236}">
                <a16:creationId xmlns:a16="http://schemas.microsoft.com/office/drawing/2014/main" id="{BF20205F-2E3B-455D-AD51-19DBA042B695}"/>
              </a:ext>
            </a:extLst>
          </p:cNvPr>
          <p:cNvSpPr>
            <a:spLocks noGrp="1"/>
          </p:cNvSpPr>
          <p:nvPr>
            <p:ph type="body" sz="quarter" idx="17"/>
          </p:nvPr>
        </p:nvSpPr>
        <p:spPr>
          <a:xfrm>
            <a:off x="6938666" y="3605694"/>
            <a:ext cx="5025071" cy="2511235"/>
          </a:xfrm>
        </p:spPr>
        <p:txBody>
          <a:bodyPr rtlCol="0">
            <a:noAutofit/>
          </a:bodyPr>
          <a:lstStyle>
            <a:defPPr>
              <a:defRPr lang="it-IT"/>
            </a:defPPr>
          </a:lstStyle>
          <a:p>
            <a:pPr algn="l">
              <a:lnSpc>
                <a:spcPct val="100000"/>
              </a:lnSpc>
            </a:pPr>
            <a:r>
              <a:rPr lang="it-IT" sz="1050" dirty="0">
                <a:solidFill>
                  <a:srgbClr val="3C6CB7"/>
                </a:solidFill>
                <a:latin typeface="FormaDJRText-Regular"/>
              </a:rPr>
              <a:t>Certificazione Unica 2024: invio telematico</a:t>
            </a:r>
          </a:p>
          <a:p>
            <a:pPr algn="l">
              <a:lnSpc>
                <a:spcPct val="100000"/>
              </a:lnSpc>
            </a:pPr>
            <a:r>
              <a:rPr lang="it-IT" sz="1050" dirty="0">
                <a:solidFill>
                  <a:srgbClr val="3C6CB7"/>
                </a:solidFill>
                <a:latin typeface="FormaDJRText-Regular"/>
              </a:rPr>
              <a:t>Termine invio telematico all’Agenzia delle Entrate da parte dei sostituti di Imposta della Certificazione  Unica con i dati relativi ai redditi corrisposti nell’anno di imposta 2023 ( lavoro dipendente e assimilati, pensioni, lavoro autonomo, provvigioni , redditi diversi), alle relative ritenute operate, alle detrazioni d’imposta riconosciute e ai contributi previdenziali e assistenziali trattenuti. Queste informazioni sono utilizzate dal Fisco per predisporre le dichiarazioni precompilate. In caso di omessa, tardiva o errata trasmissione dei dati, è prevista una sanzione di 100,00 euro per ogni certificazione, con un massimo di 50,000,00 euro per anno e sostituto d’imposta. Niente sanzioni se l’errata certificazione viene trasmessa corretta entro cinque giorni successivi alla  scadenza. Per gli invii errati e poi corretti entro sessanta giorni, la sanzione di 100,00 euro per certificazione è ridotta a un terzo (33,33 euro), con un massimo di 20,000,00 euro per anno e sostituto d’imposta. Le comunicazioni relative ai redditi esenti e quelli non destinati a entrare nella dichiarazione precompilata possono essere trasmesse entro il 31 ottobre.</a:t>
            </a:r>
          </a:p>
        </p:txBody>
      </p:sp>
      <p:sp>
        <p:nvSpPr>
          <p:cNvPr id="3" name="Segnaposto piè di pagina 2">
            <a:extLst>
              <a:ext uri="{FF2B5EF4-FFF2-40B4-BE49-F238E27FC236}">
                <a16:creationId xmlns:a16="http://schemas.microsoft.com/office/drawing/2014/main" id="{2E0E4B4A-B5D3-478E-8BA4-CF2034B5271A}"/>
              </a:ext>
            </a:extLst>
          </p:cNvPr>
          <p:cNvSpPr>
            <a:spLocks noGrp="1"/>
          </p:cNvSpPr>
          <p:nvPr>
            <p:ph type="ftr" sz="quarter" idx="3"/>
          </p:nvPr>
        </p:nvSpPr>
        <p:spPr/>
        <p:txBody>
          <a:bodyPr rtlCol="0"/>
          <a:lstStyle>
            <a:defPPr>
              <a:defRPr lang="it-IT"/>
            </a:defPPr>
          </a:lstStyle>
          <a:p>
            <a:pPr rtl="0"/>
            <a:r>
              <a:rPr lang="it-IT" dirty="0"/>
              <a:t>scadenzario</a:t>
            </a:r>
          </a:p>
        </p:txBody>
      </p:sp>
      <p:sp>
        <p:nvSpPr>
          <p:cNvPr id="4" name="Segnaposto numero diapositiva 3">
            <a:extLst>
              <a:ext uri="{FF2B5EF4-FFF2-40B4-BE49-F238E27FC236}">
                <a16:creationId xmlns:a16="http://schemas.microsoft.com/office/drawing/2014/main" id="{0A7569EA-9732-4A17-BF57-C64DBC5B9EE1}"/>
              </a:ext>
            </a:extLst>
          </p:cNvPr>
          <p:cNvSpPr>
            <a:spLocks noGrp="1"/>
          </p:cNvSpPr>
          <p:nvPr>
            <p:ph type="sldNum" sz="quarter" idx="4"/>
          </p:nvPr>
        </p:nvSpPr>
        <p:spPr/>
        <p:txBody>
          <a:bodyPr rtlCol="0"/>
          <a:lstStyle>
            <a:defPPr>
              <a:defRPr lang="it-IT"/>
            </a:defPPr>
          </a:lstStyle>
          <a:p>
            <a:pPr rtl="0"/>
            <a:fld id="{8D1FC6F8-0BCD-47E9-9C64-690771D9C143}" type="slidenum">
              <a:rPr lang="it-IT" smtClean="0"/>
              <a:pPr rtl="0"/>
              <a:t>8</a:t>
            </a:fld>
            <a:endParaRPr lang="it-IT"/>
          </a:p>
        </p:txBody>
      </p:sp>
      <p:sp>
        <p:nvSpPr>
          <p:cNvPr id="35" name="Segnaposto data 34">
            <a:extLst>
              <a:ext uri="{FF2B5EF4-FFF2-40B4-BE49-F238E27FC236}">
                <a16:creationId xmlns:a16="http://schemas.microsoft.com/office/drawing/2014/main" id="{34FB5AB1-B6AF-48F2-8193-1762B21100E5}"/>
              </a:ext>
            </a:extLst>
          </p:cNvPr>
          <p:cNvSpPr>
            <a:spLocks noGrp="1"/>
          </p:cNvSpPr>
          <p:nvPr>
            <p:ph type="dt" sz="half" idx="2"/>
          </p:nvPr>
        </p:nvSpPr>
        <p:spPr/>
        <p:txBody>
          <a:bodyPr rtlCol="0"/>
          <a:lstStyle>
            <a:defPPr>
              <a:defRPr lang="it-IT"/>
            </a:defPPr>
          </a:lstStyle>
          <a:p>
            <a:pPr rtl="0"/>
            <a:r>
              <a:rPr lang="it-IT" dirty="0"/>
              <a:t>Dicembre 2023</a:t>
            </a:r>
          </a:p>
        </p:txBody>
      </p:sp>
      <p:cxnSp>
        <p:nvCxnSpPr>
          <p:cNvPr id="12" name="Connettore diritto 11">
            <a:extLst>
              <a:ext uri="{FF2B5EF4-FFF2-40B4-BE49-F238E27FC236}">
                <a16:creationId xmlns:a16="http://schemas.microsoft.com/office/drawing/2014/main" id="{82E4A9E0-B9B8-477E-BAB2-C435AE05A5C3}"/>
              </a:ext>
              <a:ext uri="{C183D7F6-B498-43B3-948B-1728B52AA6E4}">
                <adec:decorative xmlns:adec="http://schemas.microsoft.com/office/drawing/2017/decorative" val="1"/>
              </a:ext>
            </a:extLst>
          </p:cNvPr>
          <p:cNvCxnSpPr>
            <a:cxnSpLocks/>
          </p:cNvCxnSpPr>
          <p:nvPr/>
        </p:nvCxnSpPr>
        <p:spPr>
          <a:xfrm>
            <a:off x="2668225" y="2771218"/>
            <a:ext cx="65900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Ovale 12">
            <a:extLst>
              <a:ext uri="{FF2B5EF4-FFF2-40B4-BE49-F238E27FC236}">
                <a16:creationId xmlns:a16="http://schemas.microsoft.com/office/drawing/2014/main" id="{4D367819-9C54-4A3B-90AC-2B4EEEBCCDF3}"/>
              </a:ext>
              <a:ext uri="{C183D7F6-B498-43B3-948B-1728B52AA6E4}">
                <adec:decorative xmlns:adec="http://schemas.microsoft.com/office/drawing/2017/decorative" val="1"/>
              </a:ext>
            </a:extLst>
          </p:cNvPr>
          <p:cNvSpPr/>
          <p:nvPr/>
        </p:nvSpPr>
        <p:spPr>
          <a:xfrm>
            <a:off x="1895812" y="2298379"/>
            <a:ext cx="945678" cy="945678"/>
          </a:xfrm>
          <a:prstGeom prst="ellipse">
            <a:avLst/>
          </a:pr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dirty="0">
              <a:latin typeface="Calibri Light" panose="020F0302020204030204" pitchFamily="34" charset="0"/>
            </a:endParaRPr>
          </a:p>
        </p:txBody>
      </p:sp>
      <p:pic>
        <p:nvPicPr>
          <p:cNvPr id="14" name="Elemento grafico 13">
            <a:extLst>
              <a:ext uri="{FF2B5EF4-FFF2-40B4-BE49-F238E27FC236}">
                <a16:creationId xmlns:a16="http://schemas.microsoft.com/office/drawing/2014/main" id="{5EB2FC54-BDCC-433E-9F5F-4479FEC4CB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69077" y="2471644"/>
            <a:ext cx="599148" cy="599148"/>
          </a:xfrm>
          <a:prstGeom prst="rect">
            <a:avLst/>
          </a:prstGeom>
        </p:spPr>
      </p:pic>
      <p:sp>
        <p:nvSpPr>
          <p:cNvPr id="15" name="Ovale 14">
            <a:extLst>
              <a:ext uri="{FF2B5EF4-FFF2-40B4-BE49-F238E27FC236}">
                <a16:creationId xmlns:a16="http://schemas.microsoft.com/office/drawing/2014/main" id="{FF42323A-F1D2-482E-AE8B-36FC42FCE778}"/>
              </a:ext>
              <a:ext uri="{C183D7F6-B498-43B3-948B-1728B52AA6E4}">
                <adec:decorative xmlns:adec="http://schemas.microsoft.com/office/drawing/2017/decorative" val="1"/>
              </a:ext>
            </a:extLst>
          </p:cNvPr>
          <p:cNvSpPr/>
          <p:nvPr/>
        </p:nvSpPr>
        <p:spPr>
          <a:xfrm>
            <a:off x="5444821" y="2298379"/>
            <a:ext cx="945678" cy="945678"/>
          </a:xfrm>
          <a:prstGeom prst="ellipse">
            <a:avLst/>
          </a:pr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dirty="0">
              <a:latin typeface="Calibri Light" panose="020F0302020204030204" pitchFamily="34" charset="0"/>
            </a:endParaRPr>
          </a:p>
        </p:txBody>
      </p:sp>
      <p:pic>
        <p:nvPicPr>
          <p:cNvPr id="16" name="Elemento grafico 15">
            <a:extLst>
              <a:ext uri="{FF2B5EF4-FFF2-40B4-BE49-F238E27FC236}">
                <a16:creationId xmlns:a16="http://schemas.microsoft.com/office/drawing/2014/main" id="{4F06236B-DDE6-47A9-8020-9F1D55DB8D8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18086" y="2471644"/>
            <a:ext cx="599148" cy="599148"/>
          </a:xfrm>
          <a:prstGeom prst="rect">
            <a:avLst/>
          </a:prstGeom>
        </p:spPr>
      </p:pic>
      <p:sp>
        <p:nvSpPr>
          <p:cNvPr id="17" name="Ovale 16">
            <a:extLst>
              <a:ext uri="{FF2B5EF4-FFF2-40B4-BE49-F238E27FC236}">
                <a16:creationId xmlns:a16="http://schemas.microsoft.com/office/drawing/2014/main" id="{CD56C48C-948A-41FB-A293-F6907B595BCF}"/>
              </a:ext>
              <a:ext uri="{C183D7F6-B498-43B3-948B-1728B52AA6E4}">
                <adec:decorative xmlns:adec="http://schemas.microsoft.com/office/drawing/2017/decorative" val="1"/>
              </a:ext>
            </a:extLst>
          </p:cNvPr>
          <p:cNvSpPr/>
          <p:nvPr/>
        </p:nvSpPr>
        <p:spPr>
          <a:xfrm>
            <a:off x="8936810" y="2298379"/>
            <a:ext cx="945678" cy="945678"/>
          </a:xfrm>
          <a:prstGeom prst="ellipse">
            <a:avLst/>
          </a:pr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dirty="0">
              <a:latin typeface="Calibri Light" panose="020F0302020204030204" pitchFamily="34" charset="0"/>
            </a:endParaRPr>
          </a:p>
        </p:txBody>
      </p:sp>
      <p:pic>
        <p:nvPicPr>
          <p:cNvPr id="18" name="Elemento grafico 17">
            <a:extLst>
              <a:ext uri="{FF2B5EF4-FFF2-40B4-BE49-F238E27FC236}">
                <a16:creationId xmlns:a16="http://schemas.microsoft.com/office/drawing/2014/main" id="{9228EBB1-292A-4381-80B0-8545A1B5757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10075" y="2471644"/>
            <a:ext cx="599148" cy="599148"/>
          </a:xfrm>
          <a:prstGeom prst="rect">
            <a:avLst/>
          </a:prstGeom>
        </p:spPr>
      </p:pic>
      <p:pic>
        <p:nvPicPr>
          <p:cNvPr id="5" name="Immagine 4" descr="Immagine che contiene Carattere, testo, bianco, design&#10;&#10;Descrizione generata automaticamente">
            <a:extLst>
              <a:ext uri="{FF2B5EF4-FFF2-40B4-BE49-F238E27FC236}">
                <a16:creationId xmlns:a16="http://schemas.microsoft.com/office/drawing/2014/main" id="{D927A891-0B20-0237-C586-744F26904E7D}"/>
              </a:ext>
            </a:extLst>
          </p:cNvPr>
          <p:cNvPicPr>
            <a:picLocks noChangeAspect="1"/>
          </p:cNvPicPr>
          <p:nvPr/>
        </p:nvPicPr>
        <p:blipFill>
          <a:blip r:embed="rId9"/>
          <a:stretch>
            <a:fillRect/>
          </a:stretch>
        </p:blipFill>
        <p:spPr>
          <a:xfrm>
            <a:off x="9448289" y="347236"/>
            <a:ext cx="2295525" cy="819150"/>
          </a:xfrm>
          <a:prstGeom prst="rect">
            <a:avLst/>
          </a:prstGeom>
        </p:spPr>
      </p:pic>
      <p:sp>
        <p:nvSpPr>
          <p:cNvPr id="2" name="Segnaposto testo 44">
            <a:extLst>
              <a:ext uri="{FF2B5EF4-FFF2-40B4-BE49-F238E27FC236}">
                <a16:creationId xmlns:a16="http://schemas.microsoft.com/office/drawing/2014/main" id="{C9E3FF9E-3F9E-230C-A9B8-A132DB3F90DC}"/>
              </a:ext>
            </a:extLst>
          </p:cNvPr>
          <p:cNvSpPr txBox="1">
            <a:spLocks/>
          </p:cNvSpPr>
          <p:nvPr/>
        </p:nvSpPr>
        <p:spPr>
          <a:xfrm>
            <a:off x="2841490" y="4463176"/>
            <a:ext cx="4717258" cy="1653756"/>
          </a:xfrm>
          <a:prstGeom prst="rect">
            <a:avLst/>
          </a:prstGeom>
        </p:spPr>
        <p:txBody>
          <a:bodyPr vert="horz" lIns="91440" tIns="45720" rIns="91440" bIns="45720" rtlCol="0">
            <a:noAutofit/>
          </a:bodyPr>
          <a:lstStyle>
            <a:defPPr>
              <a:defRPr lang="it-IT"/>
            </a:defPPr>
            <a:lvl1pPr marL="0" indent="0" algn="ctr" defTabSz="914400" rtl="0" eaLnBrk="1" latinLnBrk="0" hangingPunct="1">
              <a:lnSpc>
                <a:spcPct val="150000"/>
              </a:lnSpc>
              <a:spcBef>
                <a:spcPts val="0"/>
              </a:spcBef>
              <a:buFont typeface="Arial" panose="020B0604020202020204" pitchFamily="34" charset="0"/>
              <a:buNone/>
              <a:defRPr lang="it-IT" sz="1400" kern="1200" cap="none" spc="0" baseline="0">
                <a:solidFill>
                  <a:schemeClr val="bg1"/>
                </a:solidFill>
                <a:latin typeface="Calibri Light" panose="020F03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it-IT" sz="1200" dirty="0">
              <a:solidFill>
                <a:srgbClr val="3C6CB7"/>
              </a:solidFill>
              <a:latin typeface="+mj-lt"/>
            </a:endParaRPr>
          </a:p>
        </p:txBody>
      </p:sp>
    </p:spTree>
    <p:extLst>
      <p:ext uri="{BB962C8B-B14F-4D97-AF65-F5344CB8AC3E}">
        <p14:creationId xmlns:p14="http://schemas.microsoft.com/office/powerpoint/2010/main" val="1615911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olo 33">
            <a:extLst>
              <a:ext uri="{FF2B5EF4-FFF2-40B4-BE49-F238E27FC236}">
                <a16:creationId xmlns:a16="http://schemas.microsoft.com/office/drawing/2014/main" id="{4BB0BCF4-9D20-4758-AE5E-FC431503F671}"/>
              </a:ext>
            </a:extLst>
          </p:cNvPr>
          <p:cNvSpPr>
            <a:spLocks noGrp="1"/>
          </p:cNvSpPr>
          <p:nvPr>
            <p:ph type="title"/>
          </p:nvPr>
        </p:nvSpPr>
        <p:spPr/>
        <p:txBody>
          <a:bodyPr rtlCol="0">
            <a:normAutofit fontScale="90000"/>
          </a:bodyPr>
          <a:lstStyle>
            <a:defPPr>
              <a:defRPr lang="it-IT"/>
            </a:defPPr>
          </a:lstStyle>
          <a:p>
            <a:pPr rtl="0"/>
            <a:r>
              <a:rPr lang="it-IT"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 APRILE 2024</a:t>
            </a:r>
            <a:br>
              <a:rPr lang="it-IT"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r>
              <a:rPr lang="it-IT"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LUNEDI’</a:t>
            </a:r>
            <a:r>
              <a:rPr lang="it-IT" dirty="0"/>
              <a:t>20232</a:t>
            </a:r>
          </a:p>
        </p:txBody>
      </p:sp>
      <p:sp>
        <p:nvSpPr>
          <p:cNvPr id="40" name="Segnaposto testo 39">
            <a:extLst>
              <a:ext uri="{FF2B5EF4-FFF2-40B4-BE49-F238E27FC236}">
                <a16:creationId xmlns:a16="http://schemas.microsoft.com/office/drawing/2014/main" id="{F09B50DC-B299-47D5-8FBF-8BB1F764A59C}"/>
              </a:ext>
            </a:extLst>
          </p:cNvPr>
          <p:cNvSpPr>
            <a:spLocks noGrp="1"/>
          </p:cNvSpPr>
          <p:nvPr>
            <p:ph type="body" sz="quarter" idx="12"/>
          </p:nvPr>
        </p:nvSpPr>
        <p:spPr/>
        <p:txBody>
          <a:bodyPr rtlCol="0"/>
          <a:lstStyle>
            <a:defPPr>
              <a:defRPr lang="it-IT"/>
            </a:defPPr>
          </a:lstStyle>
          <a:p>
            <a:pPr rtl="0"/>
            <a:r>
              <a:rPr lang="it-IT" dirty="0"/>
              <a:t>FISCO</a:t>
            </a:r>
          </a:p>
        </p:txBody>
      </p:sp>
      <p:sp>
        <p:nvSpPr>
          <p:cNvPr id="41" name="Segnaposto testo 40">
            <a:extLst>
              <a:ext uri="{FF2B5EF4-FFF2-40B4-BE49-F238E27FC236}">
                <a16:creationId xmlns:a16="http://schemas.microsoft.com/office/drawing/2014/main" id="{5B2431E2-5AF0-49F8-8C0F-52F1C1171866}"/>
              </a:ext>
            </a:extLst>
          </p:cNvPr>
          <p:cNvSpPr>
            <a:spLocks noGrp="1"/>
          </p:cNvSpPr>
          <p:nvPr>
            <p:ph type="body" sz="quarter" idx="13"/>
          </p:nvPr>
        </p:nvSpPr>
        <p:spPr/>
        <p:txBody>
          <a:bodyPr rtlCol="0"/>
          <a:lstStyle>
            <a:defPPr>
              <a:defRPr lang="it-IT"/>
            </a:defPPr>
          </a:lstStyle>
          <a:p>
            <a:pPr rtl="0"/>
            <a:r>
              <a:rPr lang="it-IT" dirty="0"/>
              <a:t>llllllllllllllliiiiiiiiiiiiiiiiiiiiiiinnnnnnnnnnnnnnnnnnnnnnnnnnnnnnnnnnnnnnnnnnnnnnnnnnnnnnnnnnnnnnnnn</a:t>
            </a:r>
          </a:p>
        </p:txBody>
      </p:sp>
      <p:sp>
        <p:nvSpPr>
          <p:cNvPr id="42" name="Segnaposto testo 41">
            <a:extLst>
              <a:ext uri="{FF2B5EF4-FFF2-40B4-BE49-F238E27FC236}">
                <a16:creationId xmlns:a16="http://schemas.microsoft.com/office/drawing/2014/main" id="{974545B8-60BB-4D0D-8EE6-4D20EFAB711B}"/>
              </a:ext>
            </a:extLst>
          </p:cNvPr>
          <p:cNvSpPr>
            <a:spLocks noGrp="1"/>
          </p:cNvSpPr>
          <p:nvPr>
            <p:ph type="body" sz="quarter" idx="14"/>
          </p:nvPr>
        </p:nvSpPr>
        <p:spPr/>
        <p:txBody>
          <a:bodyPr rtlCol="0"/>
          <a:lstStyle>
            <a:defPPr>
              <a:defRPr lang="it-IT"/>
            </a:defPPr>
          </a:lstStyle>
          <a:p>
            <a:pPr rtl="0"/>
            <a:r>
              <a:rPr lang="it-IT" dirty="0"/>
              <a:t>Chi </a:t>
            </a:r>
          </a:p>
        </p:txBody>
      </p:sp>
      <p:sp>
        <p:nvSpPr>
          <p:cNvPr id="43" name="Segnaposto testo 42">
            <a:extLst>
              <a:ext uri="{FF2B5EF4-FFF2-40B4-BE49-F238E27FC236}">
                <a16:creationId xmlns:a16="http://schemas.microsoft.com/office/drawing/2014/main" id="{947754CF-0306-43C0-AAC6-F0E44B385D40}"/>
              </a:ext>
            </a:extLst>
          </p:cNvPr>
          <p:cNvSpPr>
            <a:spLocks noGrp="1"/>
          </p:cNvSpPr>
          <p:nvPr>
            <p:ph type="body" sz="quarter" idx="15"/>
          </p:nvPr>
        </p:nvSpPr>
        <p:spPr>
          <a:xfrm>
            <a:off x="4514520" y="3744834"/>
            <a:ext cx="2424146" cy="1417886"/>
          </a:xfrm>
        </p:spPr>
        <p:txBody>
          <a:bodyPr rtlCol="0">
            <a:normAutofit/>
          </a:bodyPr>
          <a:lstStyle>
            <a:defPPr>
              <a:defRPr lang="it-IT"/>
            </a:defPPr>
          </a:lstStyle>
          <a:p>
            <a:pPr rtl="0"/>
            <a:r>
              <a:rPr lang="it-IT" sz="1200" dirty="0">
                <a:ln w="0"/>
                <a:solidFill>
                  <a:schemeClr val="accent1"/>
                </a:solidFill>
                <a:effectLst>
                  <a:outerShdw blurRad="38100" dist="25400" dir="5400000" algn="ctr" rotWithShape="0">
                    <a:srgbClr val="6E747A">
                      <a:alpha val="43000"/>
                    </a:srgbClr>
                  </a:outerShdw>
                </a:effectLst>
              </a:rPr>
              <a:t>ENTI ASSOCIATIVI</a:t>
            </a:r>
            <a:endParaRPr lang="it-IT" sz="1200" dirty="0"/>
          </a:p>
        </p:txBody>
      </p:sp>
      <p:sp>
        <p:nvSpPr>
          <p:cNvPr id="44" name="Segnaposto testo 43">
            <a:extLst>
              <a:ext uri="{FF2B5EF4-FFF2-40B4-BE49-F238E27FC236}">
                <a16:creationId xmlns:a16="http://schemas.microsoft.com/office/drawing/2014/main" id="{08BF14CB-16F9-4C81-89C6-D1803D9FF6C5}"/>
              </a:ext>
            </a:extLst>
          </p:cNvPr>
          <p:cNvSpPr>
            <a:spLocks noGrp="1"/>
          </p:cNvSpPr>
          <p:nvPr>
            <p:ph type="body" sz="quarter" idx="16"/>
          </p:nvPr>
        </p:nvSpPr>
        <p:spPr/>
        <p:txBody>
          <a:bodyPr rtlCol="0"/>
          <a:lstStyle>
            <a:defPPr>
              <a:defRPr lang="it-IT"/>
            </a:defPPr>
          </a:lstStyle>
          <a:p>
            <a:pPr rtl="0"/>
            <a:r>
              <a:rPr lang="it-IT" dirty="0"/>
              <a:t>Cosa </a:t>
            </a:r>
          </a:p>
        </p:txBody>
      </p:sp>
      <p:sp>
        <p:nvSpPr>
          <p:cNvPr id="45" name="Segnaposto testo 44">
            <a:extLst>
              <a:ext uri="{FF2B5EF4-FFF2-40B4-BE49-F238E27FC236}">
                <a16:creationId xmlns:a16="http://schemas.microsoft.com/office/drawing/2014/main" id="{BF20205F-2E3B-455D-AD51-19DBA042B695}"/>
              </a:ext>
            </a:extLst>
          </p:cNvPr>
          <p:cNvSpPr>
            <a:spLocks noGrp="1"/>
          </p:cNvSpPr>
          <p:nvPr>
            <p:ph type="body" sz="quarter" idx="17"/>
          </p:nvPr>
        </p:nvSpPr>
        <p:spPr>
          <a:xfrm>
            <a:off x="7203057" y="3773197"/>
            <a:ext cx="4631461" cy="1437330"/>
          </a:xfrm>
        </p:spPr>
        <p:txBody>
          <a:bodyPr rtlCol="0">
            <a:noAutofit/>
          </a:bodyPr>
          <a:lstStyle>
            <a:defPPr>
              <a:defRPr lang="it-IT"/>
            </a:defPPr>
          </a:lstStyle>
          <a:p>
            <a:pPr algn="just">
              <a:lnSpc>
                <a:spcPct val="100000"/>
              </a:lnSpc>
            </a:pPr>
            <a:r>
              <a:rPr lang="it-IT" sz="1200" b="0" i="0" u="none" strike="noStrike" baseline="0" dirty="0">
                <a:solidFill>
                  <a:srgbClr val="3C6CB7"/>
                </a:solidFill>
                <a:latin typeface="FormaDJRText-Regular"/>
              </a:rPr>
              <a:t>Termine </a:t>
            </a:r>
            <a:r>
              <a:rPr lang="it-IT" sz="1200" dirty="0">
                <a:solidFill>
                  <a:srgbClr val="3C6CB7"/>
                </a:solidFill>
                <a:latin typeface="FormaDJRText-Regular"/>
              </a:rPr>
              <a:t> per l’invio telematico da parte degli Enti Associativi della Dichiarazione EAS. Tale adempimento va effettuato dagli Enti Associativi che intendono comunicare dati o notizie fiscalmente rilevanti ai fini della fruizione di benefici fiscali, in tema di imposta sui redditi e di imposta sul valore aggiunto, solo nel caso in cui nel corso del 2023 siano intervenute delle modifiche.</a:t>
            </a:r>
          </a:p>
          <a:p>
            <a:pPr algn="just">
              <a:lnSpc>
                <a:spcPct val="100000"/>
              </a:lnSpc>
            </a:pPr>
            <a:endParaRPr lang="it-IT" sz="1200" dirty="0">
              <a:solidFill>
                <a:srgbClr val="3C6CB7"/>
              </a:solidFill>
              <a:latin typeface="+mj-lt"/>
            </a:endParaRPr>
          </a:p>
        </p:txBody>
      </p:sp>
      <p:sp>
        <p:nvSpPr>
          <p:cNvPr id="3" name="Segnaposto piè di pagina 2">
            <a:extLst>
              <a:ext uri="{FF2B5EF4-FFF2-40B4-BE49-F238E27FC236}">
                <a16:creationId xmlns:a16="http://schemas.microsoft.com/office/drawing/2014/main" id="{2E0E4B4A-B5D3-478E-8BA4-CF2034B5271A}"/>
              </a:ext>
            </a:extLst>
          </p:cNvPr>
          <p:cNvSpPr>
            <a:spLocks noGrp="1"/>
          </p:cNvSpPr>
          <p:nvPr>
            <p:ph type="ftr" sz="quarter" idx="3"/>
          </p:nvPr>
        </p:nvSpPr>
        <p:spPr/>
        <p:txBody>
          <a:bodyPr rtlCol="0"/>
          <a:lstStyle>
            <a:defPPr>
              <a:defRPr lang="it-IT"/>
            </a:defPPr>
          </a:lstStyle>
          <a:p>
            <a:pPr rtl="0"/>
            <a:r>
              <a:rPr lang="it-IT" dirty="0"/>
              <a:t>scadenzario</a:t>
            </a:r>
          </a:p>
        </p:txBody>
      </p:sp>
      <p:sp>
        <p:nvSpPr>
          <p:cNvPr id="4" name="Segnaposto numero diapositiva 3">
            <a:extLst>
              <a:ext uri="{FF2B5EF4-FFF2-40B4-BE49-F238E27FC236}">
                <a16:creationId xmlns:a16="http://schemas.microsoft.com/office/drawing/2014/main" id="{0A7569EA-9732-4A17-BF57-C64DBC5B9EE1}"/>
              </a:ext>
            </a:extLst>
          </p:cNvPr>
          <p:cNvSpPr>
            <a:spLocks noGrp="1"/>
          </p:cNvSpPr>
          <p:nvPr>
            <p:ph type="sldNum" sz="quarter" idx="4"/>
          </p:nvPr>
        </p:nvSpPr>
        <p:spPr/>
        <p:txBody>
          <a:bodyPr rtlCol="0"/>
          <a:lstStyle>
            <a:defPPr>
              <a:defRPr lang="it-IT"/>
            </a:defPPr>
          </a:lstStyle>
          <a:p>
            <a:pPr rtl="0"/>
            <a:fld id="{8D1FC6F8-0BCD-47E9-9C64-690771D9C143}" type="slidenum">
              <a:rPr lang="it-IT" smtClean="0"/>
              <a:pPr rtl="0"/>
              <a:t>9</a:t>
            </a:fld>
            <a:endParaRPr lang="it-IT"/>
          </a:p>
        </p:txBody>
      </p:sp>
      <p:sp>
        <p:nvSpPr>
          <p:cNvPr id="35" name="Segnaposto data 34">
            <a:extLst>
              <a:ext uri="{FF2B5EF4-FFF2-40B4-BE49-F238E27FC236}">
                <a16:creationId xmlns:a16="http://schemas.microsoft.com/office/drawing/2014/main" id="{34FB5AB1-B6AF-48F2-8193-1762B21100E5}"/>
              </a:ext>
            </a:extLst>
          </p:cNvPr>
          <p:cNvSpPr>
            <a:spLocks noGrp="1"/>
          </p:cNvSpPr>
          <p:nvPr>
            <p:ph type="dt" sz="half" idx="2"/>
          </p:nvPr>
        </p:nvSpPr>
        <p:spPr/>
        <p:txBody>
          <a:bodyPr rtlCol="0"/>
          <a:lstStyle>
            <a:defPPr>
              <a:defRPr lang="it-IT"/>
            </a:defPPr>
          </a:lstStyle>
          <a:p>
            <a:pPr rtl="0"/>
            <a:r>
              <a:rPr lang="it-IT" dirty="0"/>
              <a:t>Dicembre 2023</a:t>
            </a:r>
          </a:p>
        </p:txBody>
      </p:sp>
      <p:cxnSp>
        <p:nvCxnSpPr>
          <p:cNvPr id="12" name="Connettore diritto 11">
            <a:extLst>
              <a:ext uri="{FF2B5EF4-FFF2-40B4-BE49-F238E27FC236}">
                <a16:creationId xmlns:a16="http://schemas.microsoft.com/office/drawing/2014/main" id="{82E4A9E0-B9B8-477E-BAB2-C435AE05A5C3}"/>
              </a:ext>
              <a:ext uri="{C183D7F6-B498-43B3-948B-1728B52AA6E4}">
                <adec:decorative xmlns:adec="http://schemas.microsoft.com/office/drawing/2017/decorative" val="1"/>
              </a:ext>
            </a:extLst>
          </p:cNvPr>
          <p:cNvCxnSpPr>
            <a:cxnSpLocks/>
          </p:cNvCxnSpPr>
          <p:nvPr/>
        </p:nvCxnSpPr>
        <p:spPr>
          <a:xfrm>
            <a:off x="2668225" y="2771218"/>
            <a:ext cx="65900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Ovale 12">
            <a:extLst>
              <a:ext uri="{FF2B5EF4-FFF2-40B4-BE49-F238E27FC236}">
                <a16:creationId xmlns:a16="http://schemas.microsoft.com/office/drawing/2014/main" id="{4D367819-9C54-4A3B-90AC-2B4EEEBCCDF3}"/>
              </a:ext>
              <a:ext uri="{C183D7F6-B498-43B3-948B-1728B52AA6E4}">
                <adec:decorative xmlns:adec="http://schemas.microsoft.com/office/drawing/2017/decorative" val="1"/>
              </a:ext>
            </a:extLst>
          </p:cNvPr>
          <p:cNvSpPr/>
          <p:nvPr/>
        </p:nvSpPr>
        <p:spPr>
          <a:xfrm>
            <a:off x="1895812" y="2298379"/>
            <a:ext cx="945678" cy="945678"/>
          </a:xfrm>
          <a:prstGeom prst="ellipse">
            <a:avLst/>
          </a:pr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dirty="0">
              <a:latin typeface="Calibri Light" panose="020F0302020204030204" pitchFamily="34" charset="0"/>
            </a:endParaRPr>
          </a:p>
        </p:txBody>
      </p:sp>
      <p:pic>
        <p:nvPicPr>
          <p:cNvPr id="14" name="Elemento grafico 13">
            <a:extLst>
              <a:ext uri="{FF2B5EF4-FFF2-40B4-BE49-F238E27FC236}">
                <a16:creationId xmlns:a16="http://schemas.microsoft.com/office/drawing/2014/main" id="{5EB2FC54-BDCC-433E-9F5F-4479FEC4CB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69077" y="2471644"/>
            <a:ext cx="599148" cy="599148"/>
          </a:xfrm>
          <a:prstGeom prst="rect">
            <a:avLst/>
          </a:prstGeom>
        </p:spPr>
      </p:pic>
      <p:sp>
        <p:nvSpPr>
          <p:cNvPr id="15" name="Ovale 14">
            <a:extLst>
              <a:ext uri="{FF2B5EF4-FFF2-40B4-BE49-F238E27FC236}">
                <a16:creationId xmlns:a16="http://schemas.microsoft.com/office/drawing/2014/main" id="{FF42323A-F1D2-482E-AE8B-36FC42FCE778}"/>
              </a:ext>
              <a:ext uri="{C183D7F6-B498-43B3-948B-1728B52AA6E4}">
                <adec:decorative xmlns:adec="http://schemas.microsoft.com/office/drawing/2017/decorative" val="1"/>
              </a:ext>
            </a:extLst>
          </p:cNvPr>
          <p:cNvSpPr/>
          <p:nvPr/>
        </p:nvSpPr>
        <p:spPr>
          <a:xfrm>
            <a:off x="5444821" y="2298379"/>
            <a:ext cx="945678" cy="945678"/>
          </a:xfrm>
          <a:prstGeom prst="ellipse">
            <a:avLst/>
          </a:pr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dirty="0">
              <a:latin typeface="Calibri Light" panose="020F0302020204030204" pitchFamily="34" charset="0"/>
            </a:endParaRPr>
          </a:p>
        </p:txBody>
      </p:sp>
      <p:pic>
        <p:nvPicPr>
          <p:cNvPr id="16" name="Elemento grafico 15">
            <a:extLst>
              <a:ext uri="{FF2B5EF4-FFF2-40B4-BE49-F238E27FC236}">
                <a16:creationId xmlns:a16="http://schemas.microsoft.com/office/drawing/2014/main" id="{4F06236B-DDE6-47A9-8020-9F1D55DB8D8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18086" y="2471644"/>
            <a:ext cx="599148" cy="599148"/>
          </a:xfrm>
          <a:prstGeom prst="rect">
            <a:avLst/>
          </a:prstGeom>
        </p:spPr>
      </p:pic>
      <p:sp>
        <p:nvSpPr>
          <p:cNvPr id="17" name="Ovale 16">
            <a:extLst>
              <a:ext uri="{FF2B5EF4-FFF2-40B4-BE49-F238E27FC236}">
                <a16:creationId xmlns:a16="http://schemas.microsoft.com/office/drawing/2014/main" id="{CD56C48C-948A-41FB-A293-F6907B595BCF}"/>
              </a:ext>
              <a:ext uri="{C183D7F6-B498-43B3-948B-1728B52AA6E4}">
                <adec:decorative xmlns:adec="http://schemas.microsoft.com/office/drawing/2017/decorative" val="1"/>
              </a:ext>
            </a:extLst>
          </p:cNvPr>
          <p:cNvSpPr/>
          <p:nvPr/>
        </p:nvSpPr>
        <p:spPr>
          <a:xfrm>
            <a:off x="8936810" y="2298379"/>
            <a:ext cx="945678" cy="945678"/>
          </a:xfrm>
          <a:prstGeom prst="ellipse">
            <a:avLst/>
          </a:pr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dirty="0">
              <a:latin typeface="Calibri Light" panose="020F0302020204030204" pitchFamily="34" charset="0"/>
            </a:endParaRPr>
          </a:p>
        </p:txBody>
      </p:sp>
      <p:pic>
        <p:nvPicPr>
          <p:cNvPr id="18" name="Elemento grafico 17">
            <a:extLst>
              <a:ext uri="{FF2B5EF4-FFF2-40B4-BE49-F238E27FC236}">
                <a16:creationId xmlns:a16="http://schemas.microsoft.com/office/drawing/2014/main" id="{9228EBB1-292A-4381-80B0-8545A1B5757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10075" y="2471644"/>
            <a:ext cx="599148" cy="599148"/>
          </a:xfrm>
          <a:prstGeom prst="rect">
            <a:avLst/>
          </a:prstGeom>
        </p:spPr>
      </p:pic>
      <p:pic>
        <p:nvPicPr>
          <p:cNvPr id="5" name="Immagine 4" descr="Immagine che contiene Carattere, testo, bianco, design&#10;&#10;Descrizione generata automaticamente">
            <a:extLst>
              <a:ext uri="{FF2B5EF4-FFF2-40B4-BE49-F238E27FC236}">
                <a16:creationId xmlns:a16="http://schemas.microsoft.com/office/drawing/2014/main" id="{D927A891-0B20-0237-C586-744F26904E7D}"/>
              </a:ext>
            </a:extLst>
          </p:cNvPr>
          <p:cNvPicPr>
            <a:picLocks noChangeAspect="1"/>
          </p:cNvPicPr>
          <p:nvPr/>
        </p:nvPicPr>
        <p:blipFill>
          <a:blip r:embed="rId9"/>
          <a:stretch>
            <a:fillRect/>
          </a:stretch>
        </p:blipFill>
        <p:spPr>
          <a:xfrm>
            <a:off x="9448289" y="347236"/>
            <a:ext cx="2295525" cy="819150"/>
          </a:xfrm>
          <a:prstGeom prst="rect">
            <a:avLst/>
          </a:prstGeom>
        </p:spPr>
      </p:pic>
      <p:sp>
        <p:nvSpPr>
          <p:cNvPr id="2" name="Segnaposto testo 44">
            <a:extLst>
              <a:ext uri="{FF2B5EF4-FFF2-40B4-BE49-F238E27FC236}">
                <a16:creationId xmlns:a16="http://schemas.microsoft.com/office/drawing/2014/main" id="{C9E3FF9E-3F9E-230C-A9B8-A132DB3F90DC}"/>
              </a:ext>
            </a:extLst>
          </p:cNvPr>
          <p:cNvSpPr txBox="1">
            <a:spLocks/>
          </p:cNvSpPr>
          <p:nvPr/>
        </p:nvSpPr>
        <p:spPr>
          <a:xfrm>
            <a:off x="2841490" y="4463176"/>
            <a:ext cx="4717258" cy="1653756"/>
          </a:xfrm>
          <a:prstGeom prst="rect">
            <a:avLst/>
          </a:prstGeom>
        </p:spPr>
        <p:txBody>
          <a:bodyPr vert="horz" lIns="91440" tIns="45720" rIns="91440" bIns="45720" rtlCol="0">
            <a:noAutofit/>
          </a:bodyPr>
          <a:lstStyle>
            <a:defPPr>
              <a:defRPr lang="it-IT"/>
            </a:defPPr>
            <a:lvl1pPr marL="0" indent="0" algn="ctr" defTabSz="914400" rtl="0" eaLnBrk="1" latinLnBrk="0" hangingPunct="1">
              <a:lnSpc>
                <a:spcPct val="150000"/>
              </a:lnSpc>
              <a:spcBef>
                <a:spcPts val="0"/>
              </a:spcBef>
              <a:buFont typeface="Arial" panose="020B0604020202020204" pitchFamily="34" charset="0"/>
              <a:buNone/>
              <a:defRPr lang="it-IT" sz="1400" kern="1200" cap="none" spc="0" baseline="0">
                <a:solidFill>
                  <a:schemeClr val="bg1"/>
                </a:solidFill>
                <a:latin typeface="Calibri Light" panose="020F03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it-IT" sz="1200" dirty="0">
              <a:solidFill>
                <a:srgbClr val="3C6CB7"/>
              </a:solidFill>
              <a:latin typeface="+mj-lt"/>
            </a:endParaRPr>
          </a:p>
        </p:txBody>
      </p:sp>
    </p:spTree>
    <p:extLst>
      <p:ext uri="{BB962C8B-B14F-4D97-AF65-F5344CB8AC3E}">
        <p14:creationId xmlns:p14="http://schemas.microsoft.com/office/powerpoint/2010/main" val="266809309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6C2B339A-BBCD-4BF4-A3FE-AE1F9B12F717}">
  <ds:schemaRefs>
    <ds:schemaRef ds:uri="http://schemas.microsoft.com/sharepoint/v3/contenttype/forms"/>
  </ds:schemaRefs>
</ds:datastoreItem>
</file>

<file path=customXml/itemProps2.xml><?xml version="1.0" encoding="utf-8"?>
<ds:datastoreItem xmlns:ds="http://schemas.openxmlformats.org/officeDocument/2006/customXml" ds:itemID="{6B8A4BC3-D1CE-4BB2-9C42-D67FD92CAF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1989D7-CF02-4DC5-9433-98B600ACA0D7}">
  <ds:schemaRefs>
    <ds:schemaRef ds:uri="http://schemas.microsoft.com/sharepoint/v3"/>
    <ds:schemaRef ds:uri="http://purl.org/dc/dcmitype/"/>
    <ds:schemaRef ds:uri="http://purl.org/dc/elements/1.1/"/>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230e9df3-be65-4c73-a93b-d1236ebd677e"/>
    <ds:schemaRef ds:uri="16c05727-aa75-4e4a-9b5f-8a80a1165891"/>
    <ds:schemaRef ds:uri="71af3243-3dd4-4a8d-8c0d-dd76da1f02a5"/>
    <ds:schemaRef ds:uri="http://purl.org/dc/te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465</TotalTime>
  <Words>1278</Words>
  <Application>Microsoft Office PowerPoint</Application>
  <PresentationFormat>Widescreen</PresentationFormat>
  <Paragraphs>152</Paragraphs>
  <Slides>12</Slides>
  <Notes>12</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12</vt:i4>
      </vt:variant>
    </vt:vector>
  </HeadingPairs>
  <TitlesOfParts>
    <vt:vector size="21" baseType="lpstr">
      <vt:lpstr>Arial</vt:lpstr>
      <vt:lpstr>Calibri</vt:lpstr>
      <vt:lpstr>Calibri Light</vt:lpstr>
      <vt:lpstr>Century Gothic</vt:lpstr>
      <vt:lpstr>Courier New</vt:lpstr>
      <vt:lpstr>FormaDJRText-Bold</vt:lpstr>
      <vt:lpstr>FormaDJRText-Regular</vt:lpstr>
      <vt:lpstr>HWTStarOrnaments</vt:lpstr>
      <vt:lpstr>Tema di Office</vt:lpstr>
      <vt:lpstr>scadenzario</vt:lpstr>
      <vt:lpstr>15 MARZO 2024  VENERDI</vt:lpstr>
      <vt:lpstr>18 MARZO 2024  LUNEDI’</vt:lpstr>
      <vt:lpstr>18 MARZO 2024  LUNEDI’ dicembre 20231</vt:lpstr>
      <vt:lpstr>18 MARZO  2024 LUNEDI’d icembre 2023</vt:lpstr>
      <vt:lpstr>18 MARZO 2024  LUNEDI’2023</vt:lpstr>
      <vt:lpstr>18 MARZO 2024 LUNEDI’dicembre 2023</vt:lpstr>
      <vt:lpstr>18 MARZO 2024 LUNEDI’icembre 2023</vt:lpstr>
      <vt:lpstr>1 APRILE 2024 LUNEDI’20232</vt:lpstr>
      <vt:lpstr>18 MARZO 2024 LUNEDI’dicembre 2023</vt:lpstr>
      <vt:lpstr>1 APRILE 2024 LUNEDI’cembre 2023</vt:lpstr>
      <vt:lpstr>Grazie   ancecampania.it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scadenzario</dc:title>
  <dc:creator>ANCE CAMPANIA</dc:creator>
  <cp:lastModifiedBy>Ufficio Ance</cp:lastModifiedBy>
  <cp:revision>90</cp:revision>
  <cp:lastPrinted>2024-03-05T09:24:19Z</cp:lastPrinted>
  <dcterms:created xsi:type="dcterms:W3CDTF">2023-11-09T11:08:13Z</dcterms:created>
  <dcterms:modified xsi:type="dcterms:W3CDTF">2024-03-05T09:31:38Z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